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73" r:id="rId4"/>
    <p:sldId id="265" r:id="rId5"/>
    <p:sldId id="272" r:id="rId6"/>
    <p:sldId id="266" r:id="rId7"/>
    <p:sldId id="268" r:id="rId8"/>
    <p:sldId id="267" r:id="rId9"/>
    <p:sldId id="274" r:id="rId10"/>
    <p:sldId id="280" r:id="rId11"/>
    <p:sldId id="281" r:id="rId12"/>
    <p:sldId id="282" r:id="rId13"/>
    <p:sldId id="283" r:id="rId14"/>
    <p:sldId id="275" r:id="rId15"/>
    <p:sldId id="276" r:id="rId16"/>
    <p:sldId id="284" r:id="rId17"/>
    <p:sldId id="285" r:id="rId18"/>
    <p:sldId id="289" r:id="rId19"/>
    <p:sldId id="286" r:id="rId20"/>
    <p:sldId id="287" r:id="rId21"/>
    <p:sldId id="288" r:id="rId22"/>
    <p:sldId id="277" r:id="rId23"/>
    <p:sldId id="278" r:id="rId24"/>
    <p:sldId id="279" r:id="rId25"/>
    <p:sldId id="269" r:id="rId26"/>
    <p:sldId id="263" r:id="rId27"/>
    <p:sldId id="264" r:id="rId28"/>
    <p:sldId id="258" r:id="rId29"/>
    <p:sldId id="270" r:id="rId30"/>
    <p:sldId id="25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43825-7DB9-4D59-9D16-D99180DC9B62}" v="10" dt="2022-11-23T23:57:13.180"/>
    <p1510:client id="{0F7F4124-D817-49B2-AF5D-057EDC7993E4}" v="1" dt="2022-11-23T00:44:10.715"/>
    <p1510:client id="{12F7A7C6-6DDE-4E5B-A90B-E094FDA4E128}" v="35" dt="2022-11-23T00:19:08.188"/>
    <p1510:client id="{1C1F3E53-25FC-4DDC-8116-457547571676}" v="176" dt="2022-11-25T23:22:07.766"/>
    <p1510:client id="{1EB7C451-D622-4FAD-A4D1-0B2C3C4D1FB7}" v="64" dt="2022-11-23T00:58:36.568"/>
    <p1510:client id="{1F865769-DBC9-431D-9EB6-D1A1B7D885FC}" v="952" dt="2022-11-25T23:38:01.531"/>
    <p1510:client id="{2F82CFB1-725C-4048-BF0A-959B7BBC6110}" v="50" dt="2022-12-06T23:24:50.311"/>
    <p1510:client id="{36BF4CD3-B4D5-4CB9-BD8F-FA6BA19CED5E}" v="32" dt="2022-12-07T00:06:32.638"/>
    <p1510:client id="{372CAEC4-7317-4415-A03E-FACCDCD76021}" v="557" dt="2022-12-07T01:00:40.424"/>
    <p1510:client id="{53E2C36E-6A60-4E36-AB57-425883F8285F}" v="9" dt="2022-11-26T00:18:19.842"/>
    <p1510:client id="{6163F91F-2E9C-4293-9B9C-60BE61DD4454}" v="293" dt="2022-12-06T23:43:41.560"/>
    <p1510:client id="{6F2D2D1C-C7F6-462C-943B-45DD64247E83}" v="9" dt="2022-12-10T04:48:10.216"/>
    <p1510:client id="{708B9096-89BE-4264-8AA6-65D3906D010A}" v="83" dt="2022-12-06T23:58:06.862"/>
    <p1510:client id="{7890F0E2-00ED-482F-B97B-A389D2FA2919}" v="26" dt="2022-11-23T01:09:46.607"/>
    <p1510:client id="{7DCD1C1D-01D8-4734-9BA8-4D28B8A42B40}" v="48" dt="2022-11-26T00:43:53.555"/>
    <p1510:client id="{95BE8911-AFA3-40EC-86A9-5422124E0838}" v="262" dt="2022-11-29T00:41:08.703"/>
    <p1510:client id="{A2BD3EF3-BC2F-46A3-B007-76329983E3F5}" v="10" dt="2022-12-06T22:56:17.871"/>
    <p1510:client id="{A2DEE117-7AB5-49C1-81C5-35B0B9B956AF}" v="17" dt="2022-11-23T00:45:26.995"/>
    <p1510:client id="{A93CF772-CBC2-4DE5-B48B-07C7782B1927}" v="503" dt="2022-12-09T23:57:26.424"/>
    <p1510:client id="{C5A591A2-753F-452D-8EFA-335D01599E7F}" v="151" dt="2022-11-23T00:42:02.061"/>
    <p1510:client id="{E0F83FC8-5266-4524-BF93-455CF2183DF3}" v="36" dt="2022-11-29T00:27:13.0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GO HENRIQUE DE MORAES" userId="S::tiago.moraes16@fatec.sp.gov.br::af68a5cb-d10f-4328-b8e7-155422d6b4a7" providerId="AD" clId="Web-{12F7A7C6-6DDE-4E5B-A90B-E094FDA4E128}"/>
    <pc:docChg chg="modSld">
      <pc:chgData name="TIAGO HENRIQUE DE MORAES" userId="S::tiago.moraes16@fatec.sp.gov.br::af68a5cb-d10f-4328-b8e7-155422d6b4a7" providerId="AD" clId="Web-{12F7A7C6-6DDE-4E5B-A90B-E094FDA4E128}" dt="2022-11-23T00:19:08.188" v="35" actId="1076"/>
      <pc:docMkLst>
        <pc:docMk/>
      </pc:docMkLst>
      <pc:sldChg chg="addSp modSp mod setBg">
        <pc:chgData name="TIAGO HENRIQUE DE MORAES" userId="S::tiago.moraes16@fatec.sp.gov.br::af68a5cb-d10f-4328-b8e7-155422d6b4a7" providerId="AD" clId="Web-{12F7A7C6-6DDE-4E5B-A90B-E094FDA4E128}" dt="2022-11-23T00:19:08.188" v="35" actId="1076"/>
        <pc:sldMkLst>
          <pc:docMk/>
          <pc:sldMk cId="109857222" sldId="256"/>
        </pc:sldMkLst>
        <pc:spChg chg="mod">
          <ac:chgData name="TIAGO HENRIQUE DE MORAES" userId="S::tiago.moraes16@fatec.sp.gov.br::af68a5cb-d10f-4328-b8e7-155422d6b4a7" providerId="AD" clId="Web-{12F7A7C6-6DDE-4E5B-A90B-E094FDA4E128}" dt="2022-11-23T00:18:00.296" v="3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TIAGO HENRIQUE DE MORAES" userId="S::tiago.moraes16@fatec.sp.gov.br::af68a5cb-d10f-4328-b8e7-155422d6b4a7" providerId="AD" clId="Web-{12F7A7C6-6DDE-4E5B-A90B-E094FDA4E128}" dt="2022-11-23T00:16:22.527" v="24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TIAGO HENRIQUE DE MORAES" userId="S::tiago.moraes16@fatec.sp.gov.br::af68a5cb-d10f-4328-b8e7-155422d6b4a7" providerId="AD" clId="Web-{12F7A7C6-6DDE-4E5B-A90B-E094FDA4E128}" dt="2022-11-23T00:13:29.476" v="10"/>
          <ac:spMkLst>
            <pc:docMk/>
            <pc:sldMk cId="109857222" sldId="256"/>
            <ac:spMk id="9" creationId="{23D09407-53BC-485E-B4CE-BC5E4FC4B25B}"/>
          </ac:spMkLst>
        </pc:spChg>
        <pc:spChg chg="add">
          <ac:chgData name="TIAGO HENRIQUE DE MORAES" userId="S::tiago.moraes16@fatec.sp.gov.br::af68a5cb-d10f-4328-b8e7-155422d6b4a7" providerId="AD" clId="Web-{12F7A7C6-6DDE-4E5B-A90B-E094FDA4E128}" dt="2022-11-23T00:13:29.476" v="10"/>
          <ac:spMkLst>
            <pc:docMk/>
            <pc:sldMk cId="109857222" sldId="256"/>
            <ac:spMk id="11" creationId="{921DB988-49FC-4608-B0A2-E2F3A4019041}"/>
          </ac:spMkLst>
        </pc:spChg>
        <pc:grpChg chg="add">
          <ac:chgData name="TIAGO HENRIQUE DE MORAES" userId="S::tiago.moraes16@fatec.sp.gov.br::af68a5cb-d10f-4328-b8e7-155422d6b4a7" providerId="AD" clId="Web-{12F7A7C6-6DDE-4E5B-A90B-E094FDA4E128}" dt="2022-11-23T00:13:29.476" v="10"/>
          <ac:grpSpMkLst>
            <pc:docMk/>
            <pc:sldMk cId="109857222" sldId="256"/>
            <ac:grpSpMk id="13" creationId="{E9B930FD-8671-4C4C-ADCF-73AC1D0CD417}"/>
          </ac:grpSpMkLst>
        </pc:grpChg>
        <pc:grpChg chg="add">
          <ac:chgData name="TIAGO HENRIQUE DE MORAES" userId="S::tiago.moraes16@fatec.sp.gov.br::af68a5cb-d10f-4328-b8e7-155422d6b4a7" providerId="AD" clId="Web-{12F7A7C6-6DDE-4E5B-A90B-E094FDA4E128}" dt="2022-11-23T00:13:29.476" v="10"/>
          <ac:grpSpMkLst>
            <pc:docMk/>
            <pc:sldMk cId="109857222" sldId="256"/>
            <ac:grpSpMk id="19" creationId="{383C2651-AE0C-4AE4-8725-E2F9414FE219}"/>
          </ac:grpSpMkLst>
        </pc:grpChg>
        <pc:picChg chg="add mod">
          <ac:chgData name="TIAGO HENRIQUE DE MORAES" userId="S::tiago.moraes16@fatec.sp.gov.br::af68a5cb-d10f-4328-b8e7-155422d6b4a7" providerId="AD" clId="Web-{12F7A7C6-6DDE-4E5B-A90B-E094FDA4E128}" dt="2022-11-23T00:18:19.390" v="33" actId="14100"/>
          <ac:picMkLst>
            <pc:docMk/>
            <pc:sldMk cId="109857222" sldId="256"/>
            <ac:picMk id="4" creationId="{3CCE8956-E996-587D-5961-DF308265FC54}"/>
          </ac:picMkLst>
        </pc:picChg>
        <pc:picChg chg="add mod">
          <ac:chgData name="TIAGO HENRIQUE DE MORAES" userId="S::tiago.moraes16@fatec.sp.gov.br::af68a5cb-d10f-4328-b8e7-155422d6b4a7" providerId="AD" clId="Web-{12F7A7C6-6DDE-4E5B-A90B-E094FDA4E128}" dt="2022-11-23T00:19:08.188" v="35" actId="1076"/>
          <ac:picMkLst>
            <pc:docMk/>
            <pc:sldMk cId="109857222" sldId="256"/>
            <ac:picMk id="5" creationId="{009CB854-601A-EB4E-7DA5-94D87137CE43}"/>
          </ac:picMkLst>
        </pc:picChg>
      </pc:sldChg>
    </pc:docChg>
  </pc:docChgLst>
  <pc:docChgLst>
    <pc:chgData name="GABRIEL ALMIR PEREIRA RIBEIRO" userId="S::gabriel.ribero@fatec.sp.gov.br::de9c64f6-2543-402d-8143-ed65502abd06" providerId="AD" clId="Web-{6F2D2D1C-C7F6-462C-943B-45DD64247E83}"/>
    <pc:docChg chg="modSld">
      <pc:chgData name="GABRIEL ALMIR PEREIRA RIBEIRO" userId="S::gabriel.ribero@fatec.sp.gov.br::de9c64f6-2543-402d-8143-ed65502abd06" providerId="AD" clId="Web-{6F2D2D1C-C7F6-462C-943B-45DD64247E83}" dt="2022-12-10T04:48:10.216" v="6" actId="1076"/>
      <pc:docMkLst>
        <pc:docMk/>
      </pc:docMkLst>
      <pc:sldChg chg="modSp">
        <pc:chgData name="GABRIEL ALMIR PEREIRA RIBEIRO" userId="S::gabriel.ribero@fatec.sp.gov.br::de9c64f6-2543-402d-8143-ed65502abd06" providerId="AD" clId="Web-{6F2D2D1C-C7F6-462C-943B-45DD64247E83}" dt="2022-12-10T04:48:10.216" v="6" actId="1076"/>
        <pc:sldMkLst>
          <pc:docMk/>
          <pc:sldMk cId="1026056601" sldId="274"/>
        </pc:sldMkLst>
        <pc:spChg chg="mod">
          <ac:chgData name="GABRIEL ALMIR PEREIRA RIBEIRO" userId="S::gabriel.ribero@fatec.sp.gov.br::de9c64f6-2543-402d-8143-ed65502abd06" providerId="AD" clId="Web-{6F2D2D1C-C7F6-462C-943B-45DD64247E83}" dt="2022-12-10T04:47:52.216" v="3" actId="1076"/>
          <ac:spMkLst>
            <pc:docMk/>
            <pc:sldMk cId="1026056601" sldId="274"/>
            <ac:spMk id="31" creationId="{605EC35E-353C-9F57-8D72-ACBC4F7006DF}"/>
          </ac:spMkLst>
        </pc:spChg>
        <pc:spChg chg="mod">
          <ac:chgData name="GABRIEL ALMIR PEREIRA RIBEIRO" userId="S::gabriel.ribero@fatec.sp.gov.br::de9c64f6-2543-402d-8143-ed65502abd06" providerId="AD" clId="Web-{6F2D2D1C-C7F6-462C-943B-45DD64247E83}" dt="2022-12-10T04:48:03.419" v="5" actId="1076"/>
          <ac:spMkLst>
            <pc:docMk/>
            <pc:sldMk cId="1026056601" sldId="274"/>
            <ac:spMk id="33" creationId="{E011D9A8-3BB2-E73F-9D8E-AABF119F7C36}"/>
          </ac:spMkLst>
        </pc:spChg>
        <pc:spChg chg="mod">
          <ac:chgData name="GABRIEL ALMIR PEREIRA RIBEIRO" userId="S::gabriel.ribero@fatec.sp.gov.br::de9c64f6-2543-402d-8143-ed65502abd06" providerId="AD" clId="Web-{6F2D2D1C-C7F6-462C-943B-45DD64247E83}" dt="2022-12-10T04:47:55.560" v="4" actId="1076"/>
          <ac:spMkLst>
            <pc:docMk/>
            <pc:sldMk cId="1026056601" sldId="274"/>
            <ac:spMk id="35" creationId="{FF3AEA0E-FA9E-8D6D-0AF9-436B4964B0C5}"/>
          </ac:spMkLst>
        </pc:spChg>
        <pc:spChg chg="mod">
          <ac:chgData name="GABRIEL ALMIR PEREIRA RIBEIRO" userId="S::gabriel.ribero@fatec.sp.gov.br::de9c64f6-2543-402d-8143-ed65502abd06" providerId="AD" clId="Web-{6F2D2D1C-C7F6-462C-943B-45DD64247E83}" dt="2022-12-10T04:48:10.216" v="6" actId="1076"/>
          <ac:spMkLst>
            <pc:docMk/>
            <pc:sldMk cId="1026056601" sldId="274"/>
            <ac:spMk id="37" creationId="{25E157B5-DE09-D4FD-E2FD-C76EC2705377}"/>
          </ac:spMkLst>
        </pc:spChg>
      </pc:sldChg>
      <pc:sldChg chg="modSp">
        <pc:chgData name="GABRIEL ALMIR PEREIRA RIBEIRO" userId="S::gabriel.ribero@fatec.sp.gov.br::de9c64f6-2543-402d-8143-ed65502abd06" providerId="AD" clId="Web-{6F2D2D1C-C7F6-462C-943B-45DD64247E83}" dt="2022-12-10T04:47:23.762" v="2" actId="1076"/>
        <pc:sldMkLst>
          <pc:docMk/>
          <pc:sldMk cId="1224202940" sldId="285"/>
        </pc:sldMkLst>
        <pc:picChg chg="mod">
          <ac:chgData name="GABRIEL ALMIR PEREIRA RIBEIRO" userId="S::gabriel.ribero@fatec.sp.gov.br::de9c64f6-2543-402d-8143-ed65502abd06" providerId="AD" clId="Web-{6F2D2D1C-C7F6-462C-943B-45DD64247E83}" dt="2022-12-10T04:47:23.762" v="2" actId="1076"/>
          <ac:picMkLst>
            <pc:docMk/>
            <pc:sldMk cId="1224202940" sldId="285"/>
            <ac:picMk id="7" creationId="{28E68D46-9E15-5009-9B52-66A708DF6A84}"/>
          </ac:picMkLst>
        </pc:picChg>
      </pc:sldChg>
    </pc:docChg>
  </pc:docChgLst>
  <pc:docChgLst>
    <pc:chgData name="ARTHUR FERREIRA CAMPOS" userId="S::arthur.campos@fatec.sp.gov.br::85f7e3d2-ed62-4a0e-9afe-5a7897a2cf22" providerId="AD" clId="Web-{2F82CFB1-725C-4048-BF0A-959B7BBC6110}"/>
    <pc:docChg chg="addSld delSld modSld">
      <pc:chgData name="ARTHUR FERREIRA CAMPOS" userId="S::arthur.campos@fatec.sp.gov.br::85f7e3d2-ed62-4a0e-9afe-5a7897a2cf22" providerId="AD" clId="Web-{2F82CFB1-725C-4048-BF0A-959B7BBC6110}" dt="2022-12-06T23:24:50.311" v="40" actId="20577"/>
      <pc:docMkLst>
        <pc:docMk/>
      </pc:docMkLst>
      <pc:sldChg chg="modSp">
        <pc:chgData name="ARTHUR FERREIRA CAMPOS" userId="S::arthur.campos@fatec.sp.gov.br::85f7e3d2-ed62-4a0e-9afe-5a7897a2cf22" providerId="AD" clId="Web-{2F82CFB1-725C-4048-BF0A-959B7BBC6110}" dt="2022-12-06T22:52:49.098" v="22" actId="20577"/>
        <pc:sldMkLst>
          <pc:docMk/>
          <pc:sldMk cId="3527365073" sldId="257"/>
        </pc:sldMkLst>
        <pc:spChg chg="mod">
          <ac:chgData name="ARTHUR FERREIRA CAMPOS" userId="S::arthur.campos@fatec.sp.gov.br::85f7e3d2-ed62-4a0e-9afe-5a7897a2cf22" providerId="AD" clId="Web-{2F82CFB1-725C-4048-BF0A-959B7BBC6110}" dt="2022-12-06T22:52:49.098" v="22" actId="20577"/>
          <ac:spMkLst>
            <pc:docMk/>
            <pc:sldMk cId="3527365073" sldId="257"/>
            <ac:spMk id="2" creationId="{11AED0C7-A4E5-182E-AE18-2CA5FE85FBF1}"/>
          </ac:spMkLst>
        </pc:spChg>
        <pc:spChg chg="mod">
          <ac:chgData name="ARTHUR FERREIRA CAMPOS" userId="S::arthur.campos@fatec.sp.gov.br::85f7e3d2-ed62-4a0e-9afe-5a7897a2cf22" providerId="AD" clId="Web-{2F82CFB1-725C-4048-BF0A-959B7BBC6110}" dt="2022-12-06T22:52:42.333" v="21" actId="20577"/>
          <ac:spMkLst>
            <pc:docMk/>
            <pc:sldMk cId="3527365073" sldId="257"/>
            <ac:spMk id="3" creationId="{8CCA121A-783C-341E-1505-D9B9818D7CDB}"/>
          </ac:spMkLst>
        </pc:spChg>
      </pc:sldChg>
      <pc:sldChg chg="modSp">
        <pc:chgData name="ARTHUR FERREIRA CAMPOS" userId="S::arthur.campos@fatec.sp.gov.br::85f7e3d2-ed62-4a0e-9afe-5a7897a2cf22" providerId="AD" clId="Web-{2F82CFB1-725C-4048-BF0A-959B7BBC6110}" dt="2022-12-06T22:52:33.426" v="18"/>
        <pc:sldMkLst>
          <pc:docMk/>
          <pc:sldMk cId="1558352352" sldId="258"/>
        </pc:sldMkLst>
        <pc:graphicFrameChg chg="mod modGraphic">
          <ac:chgData name="ARTHUR FERREIRA CAMPOS" userId="S::arthur.campos@fatec.sp.gov.br::85f7e3d2-ed62-4a0e-9afe-5a7897a2cf22" providerId="AD" clId="Web-{2F82CFB1-725C-4048-BF0A-959B7BBC6110}" dt="2022-12-06T22:52:33.426" v="18"/>
          <ac:graphicFrameMkLst>
            <pc:docMk/>
            <pc:sldMk cId="1558352352" sldId="258"/>
            <ac:graphicFrameMk id="4" creationId="{8856B798-1763-A1E4-73DD-21A32B1BB85B}"/>
          </ac:graphicFrameMkLst>
        </pc:graphicFrameChg>
      </pc:sldChg>
      <pc:sldChg chg="modSp">
        <pc:chgData name="ARTHUR FERREIRA CAMPOS" userId="S::arthur.campos@fatec.sp.gov.br::85f7e3d2-ed62-4a0e-9afe-5a7897a2cf22" providerId="AD" clId="Web-{2F82CFB1-725C-4048-BF0A-959B7BBC6110}" dt="2022-12-06T22:51:50.660" v="3" actId="20577"/>
        <pc:sldMkLst>
          <pc:docMk/>
          <pc:sldMk cId="719614233" sldId="259"/>
        </pc:sldMkLst>
        <pc:spChg chg="mod">
          <ac:chgData name="ARTHUR FERREIRA CAMPOS" userId="S::arthur.campos@fatec.sp.gov.br::85f7e3d2-ed62-4a0e-9afe-5a7897a2cf22" providerId="AD" clId="Web-{2F82CFB1-725C-4048-BF0A-959B7BBC6110}" dt="2022-12-06T22:51:50.660" v="3" actId="20577"/>
          <ac:spMkLst>
            <pc:docMk/>
            <pc:sldMk cId="719614233" sldId="259"/>
            <ac:spMk id="3" creationId="{00000000-0000-0000-0000-000000000000}"/>
          </ac:spMkLst>
        </pc:spChg>
      </pc:sldChg>
      <pc:sldChg chg="del">
        <pc:chgData name="ARTHUR FERREIRA CAMPOS" userId="S::arthur.campos@fatec.sp.gov.br::85f7e3d2-ed62-4a0e-9afe-5a7897a2cf22" providerId="AD" clId="Web-{2F82CFB1-725C-4048-BF0A-959B7BBC6110}" dt="2022-12-06T23:02:49.254" v="23"/>
        <pc:sldMkLst>
          <pc:docMk/>
          <pc:sldMk cId="129077365" sldId="261"/>
        </pc:sldMkLst>
      </pc:sldChg>
      <pc:sldChg chg="modSp">
        <pc:chgData name="ARTHUR FERREIRA CAMPOS" userId="S::arthur.campos@fatec.sp.gov.br::85f7e3d2-ed62-4a0e-9afe-5a7897a2cf22" providerId="AD" clId="Web-{2F82CFB1-725C-4048-BF0A-959B7BBC6110}" dt="2022-12-06T22:52:16.692" v="6" actId="20577"/>
        <pc:sldMkLst>
          <pc:docMk/>
          <pc:sldMk cId="1219440639" sldId="263"/>
        </pc:sldMkLst>
        <pc:spChg chg="mod">
          <ac:chgData name="ARTHUR FERREIRA CAMPOS" userId="S::arthur.campos@fatec.sp.gov.br::85f7e3d2-ed62-4a0e-9afe-5a7897a2cf22" providerId="AD" clId="Web-{2F82CFB1-725C-4048-BF0A-959B7BBC6110}" dt="2022-12-06T22:52:14.285" v="5" actId="20577"/>
          <ac:spMkLst>
            <pc:docMk/>
            <pc:sldMk cId="1219440639" sldId="263"/>
            <ac:spMk id="2" creationId="{E5DDDF8E-7A93-C5A7-E7BE-62D6DEDB148C}"/>
          </ac:spMkLst>
        </pc:spChg>
        <pc:spChg chg="mod">
          <ac:chgData name="ARTHUR FERREIRA CAMPOS" userId="S::arthur.campos@fatec.sp.gov.br::85f7e3d2-ed62-4a0e-9afe-5a7897a2cf22" providerId="AD" clId="Web-{2F82CFB1-725C-4048-BF0A-959B7BBC6110}" dt="2022-12-06T22:52:16.692" v="6" actId="20577"/>
          <ac:spMkLst>
            <pc:docMk/>
            <pc:sldMk cId="1219440639" sldId="263"/>
            <ac:spMk id="7" creationId="{7FB9E8EF-D1C1-ED6F-0D14-16781643854A}"/>
          </ac:spMkLst>
        </pc:spChg>
      </pc:sldChg>
      <pc:sldChg chg="modSp">
        <pc:chgData name="ARTHUR FERREIRA CAMPOS" userId="S::arthur.campos@fatec.sp.gov.br::85f7e3d2-ed62-4a0e-9afe-5a7897a2cf22" providerId="AD" clId="Web-{2F82CFB1-725C-4048-BF0A-959B7BBC6110}" dt="2022-12-06T22:52:23.051" v="8" actId="20577"/>
        <pc:sldMkLst>
          <pc:docMk/>
          <pc:sldMk cId="2766908391" sldId="264"/>
        </pc:sldMkLst>
        <pc:spChg chg="mod">
          <ac:chgData name="ARTHUR FERREIRA CAMPOS" userId="S::arthur.campos@fatec.sp.gov.br::85f7e3d2-ed62-4a0e-9afe-5a7897a2cf22" providerId="AD" clId="Web-{2F82CFB1-725C-4048-BF0A-959B7BBC6110}" dt="2022-12-06T22:52:19.879" v="7" actId="20577"/>
          <ac:spMkLst>
            <pc:docMk/>
            <pc:sldMk cId="2766908391" sldId="264"/>
            <ac:spMk id="2" creationId="{E5DDDF8E-7A93-C5A7-E7BE-62D6DEDB148C}"/>
          </ac:spMkLst>
        </pc:spChg>
        <pc:spChg chg="mod">
          <ac:chgData name="ARTHUR FERREIRA CAMPOS" userId="S::arthur.campos@fatec.sp.gov.br::85f7e3d2-ed62-4a0e-9afe-5a7897a2cf22" providerId="AD" clId="Web-{2F82CFB1-725C-4048-BF0A-959B7BBC6110}" dt="2022-12-06T22:52:23.051" v="8" actId="20577"/>
          <ac:spMkLst>
            <pc:docMk/>
            <pc:sldMk cId="2766908391" sldId="264"/>
            <ac:spMk id="8" creationId="{3A8D563F-663D-A5CD-620C-FCCA70EFCE37}"/>
          </ac:spMkLst>
        </pc:spChg>
      </pc:sldChg>
      <pc:sldChg chg="modSp">
        <pc:chgData name="ARTHUR FERREIRA CAMPOS" userId="S::arthur.campos@fatec.sp.gov.br::85f7e3d2-ed62-4a0e-9afe-5a7897a2cf22" providerId="AD" clId="Web-{2F82CFB1-725C-4048-BF0A-959B7BBC6110}" dt="2022-12-06T22:52:06.644" v="4" actId="20577"/>
        <pc:sldMkLst>
          <pc:docMk/>
          <pc:sldMk cId="763790074" sldId="266"/>
        </pc:sldMkLst>
        <pc:spChg chg="mod">
          <ac:chgData name="ARTHUR FERREIRA CAMPOS" userId="S::arthur.campos@fatec.sp.gov.br::85f7e3d2-ed62-4a0e-9afe-5a7897a2cf22" providerId="AD" clId="Web-{2F82CFB1-725C-4048-BF0A-959B7BBC6110}" dt="2022-12-06T22:52:06.644" v="4" actId="20577"/>
          <ac:spMkLst>
            <pc:docMk/>
            <pc:sldMk cId="763790074" sldId="266"/>
            <ac:spMk id="2" creationId="{E5DDDF8E-7A93-C5A7-E7BE-62D6DEDB148C}"/>
          </ac:spMkLst>
        </pc:spChg>
      </pc:sldChg>
      <pc:sldChg chg="modSp new">
        <pc:chgData name="ARTHUR FERREIRA CAMPOS" userId="S::arthur.campos@fatec.sp.gov.br::85f7e3d2-ed62-4a0e-9afe-5a7897a2cf22" providerId="AD" clId="Web-{2F82CFB1-725C-4048-BF0A-959B7BBC6110}" dt="2022-12-06T23:24:50.311" v="40" actId="20577"/>
        <pc:sldMkLst>
          <pc:docMk/>
          <pc:sldMk cId="3985293433" sldId="267"/>
        </pc:sldMkLst>
        <pc:spChg chg="mod">
          <ac:chgData name="ARTHUR FERREIRA CAMPOS" userId="S::arthur.campos@fatec.sp.gov.br::85f7e3d2-ed62-4a0e-9afe-5a7897a2cf22" providerId="AD" clId="Web-{2F82CFB1-725C-4048-BF0A-959B7BBC6110}" dt="2022-12-06T23:24:50.311" v="40" actId="20577"/>
          <ac:spMkLst>
            <pc:docMk/>
            <pc:sldMk cId="3985293433" sldId="267"/>
            <ac:spMk id="2" creationId="{DC608CFA-AC92-02E7-D2B3-722AEFE06177}"/>
          </ac:spMkLst>
        </pc:spChg>
      </pc:sldChg>
    </pc:docChg>
  </pc:docChgLst>
  <pc:docChgLst>
    <pc:chgData name="TIAGO HENRIQUE DE MORAES" userId="S::tiago.moraes16@fatec.sp.gov.br::af68a5cb-d10f-4328-b8e7-155422d6b4a7" providerId="AD" clId="Web-{0F7F4124-D817-49B2-AF5D-057EDC7993E4}"/>
    <pc:docChg chg="addSld">
      <pc:chgData name="TIAGO HENRIQUE DE MORAES" userId="S::tiago.moraes16@fatec.sp.gov.br::af68a5cb-d10f-4328-b8e7-155422d6b4a7" providerId="AD" clId="Web-{0F7F4124-D817-49B2-AF5D-057EDC7993E4}" dt="2022-11-23T00:44:10.715" v="0"/>
      <pc:docMkLst>
        <pc:docMk/>
      </pc:docMkLst>
      <pc:sldChg chg="new">
        <pc:chgData name="TIAGO HENRIQUE DE MORAES" userId="S::tiago.moraes16@fatec.sp.gov.br::af68a5cb-d10f-4328-b8e7-155422d6b4a7" providerId="AD" clId="Web-{0F7F4124-D817-49B2-AF5D-057EDC7993E4}" dt="2022-11-23T00:44:10.715" v="0"/>
        <pc:sldMkLst>
          <pc:docMk/>
          <pc:sldMk cId="3527365073" sldId="257"/>
        </pc:sldMkLst>
      </pc:sldChg>
    </pc:docChg>
  </pc:docChgLst>
  <pc:docChgLst>
    <pc:chgData name="ARTHUR FERREIRA CAMPOS" userId="S::arthur.campos@fatec.sp.gov.br::85f7e3d2-ed62-4a0e-9afe-5a7897a2cf22" providerId="AD" clId="Web-{1C1F3E53-25FC-4DDC-8116-457547571676}"/>
    <pc:docChg chg="addSld modSld sldOrd">
      <pc:chgData name="ARTHUR FERREIRA CAMPOS" userId="S::arthur.campos@fatec.sp.gov.br::85f7e3d2-ed62-4a0e-9afe-5a7897a2cf22" providerId="AD" clId="Web-{1C1F3E53-25FC-4DDC-8116-457547571676}" dt="2022-11-25T23:22:07.766" v="143"/>
      <pc:docMkLst>
        <pc:docMk/>
      </pc:docMkLst>
      <pc:sldChg chg="addSp delSp modSp">
        <pc:chgData name="ARTHUR FERREIRA CAMPOS" userId="S::arthur.campos@fatec.sp.gov.br::85f7e3d2-ed62-4a0e-9afe-5a7897a2cf22" providerId="AD" clId="Web-{1C1F3E53-25FC-4DDC-8116-457547571676}" dt="2022-11-25T23:22:07.766" v="143"/>
        <pc:sldMkLst>
          <pc:docMk/>
          <pc:sldMk cId="1558352352" sldId="258"/>
        </pc:sldMkLst>
        <pc:spChg chg="add del mod">
          <ac:chgData name="ARTHUR FERREIRA CAMPOS" userId="S::arthur.campos@fatec.sp.gov.br::85f7e3d2-ed62-4a0e-9afe-5a7897a2cf22" providerId="AD" clId="Web-{1C1F3E53-25FC-4DDC-8116-457547571676}" dt="2022-11-25T23:22:07.766" v="143"/>
          <ac:spMkLst>
            <pc:docMk/>
            <pc:sldMk cId="1558352352" sldId="258"/>
            <ac:spMk id="3" creationId="{FB21EE49-698D-3786-C124-A7614F07BFA1}"/>
          </ac:spMkLst>
        </pc:spChg>
        <pc:spChg chg="del">
          <ac:chgData name="ARTHUR FERREIRA CAMPOS" userId="S::arthur.campos@fatec.sp.gov.br::85f7e3d2-ed62-4a0e-9afe-5a7897a2cf22" providerId="AD" clId="Web-{1C1F3E53-25FC-4DDC-8116-457547571676}" dt="2022-11-25T23:22:04.188" v="142"/>
          <ac:spMkLst>
            <pc:docMk/>
            <pc:sldMk cId="1558352352" sldId="258"/>
            <ac:spMk id="8" creationId="{4C45616D-B232-0290-413A-86C6CCB5F78C}"/>
          </ac:spMkLst>
        </pc:spChg>
      </pc:sldChg>
      <pc:sldChg chg="addSp modSp new">
        <pc:chgData name="ARTHUR FERREIRA CAMPOS" userId="S::arthur.campos@fatec.sp.gov.br::85f7e3d2-ed62-4a0e-9afe-5a7897a2cf22" providerId="AD" clId="Web-{1C1F3E53-25FC-4DDC-8116-457547571676}" dt="2022-11-25T23:18:18.255" v="141" actId="20577"/>
        <pc:sldMkLst>
          <pc:docMk/>
          <pc:sldMk cId="4217107771" sldId="260"/>
        </pc:sldMkLst>
        <pc:spChg chg="mod">
          <ac:chgData name="ARTHUR FERREIRA CAMPOS" userId="S::arthur.campos@fatec.sp.gov.br::85f7e3d2-ed62-4a0e-9afe-5a7897a2cf22" providerId="AD" clId="Web-{1C1F3E53-25FC-4DDC-8116-457547571676}" dt="2022-11-25T22:55:08.670" v="19" actId="20577"/>
          <ac:spMkLst>
            <pc:docMk/>
            <pc:sldMk cId="4217107771" sldId="260"/>
            <ac:spMk id="2" creationId="{DBC97911-C56D-5ACB-3995-9E83C6CECBC2}"/>
          </ac:spMkLst>
        </pc:spChg>
        <pc:spChg chg="mod">
          <ac:chgData name="ARTHUR FERREIRA CAMPOS" userId="S::arthur.campos@fatec.sp.gov.br::85f7e3d2-ed62-4a0e-9afe-5a7897a2cf22" providerId="AD" clId="Web-{1C1F3E53-25FC-4DDC-8116-457547571676}" dt="2022-11-25T23:13:01.575" v="128" actId="20577"/>
          <ac:spMkLst>
            <pc:docMk/>
            <pc:sldMk cId="4217107771" sldId="260"/>
            <ac:spMk id="3" creationId="{7903B4F3-8592-9D24-7DCB-C6AA379FCB26}"/>
          </ac:spMkLst>
        </pc:spChg>
        <pc:spChg chg="add mod">
          <ac:chgData name="ARTHUR FERREIRA CAMPOS" userId="S::arthur.campos@fatec.sp.gov.br::85f7e3d2-ed62-4a0e-9afe-5a7897a2cf22" providerId="AD" clId="Web-{1C1F3E53-25FC-4DDC-8116-457547571676}" dt="2022-11-25T23:18:18.255" v="141" actId="20577"/>
          <ac:spMkLst>
            <pc:docMk/>
            <pc:sldMk cId="4217107771" sldId="260"/>
            <ac:spMk id="4" creationId="{C90D68D7-475E-8DFA-E373-199D7804159E}"/>
          </ac:spMkLst>
        </pc:spChg>
      </pc:sldChg>
      <pc:sldChg chg="new ord">
        <pc:chgData name="ARTHUR FERREIRA CAMPOS" userId="S::arthur.campos@fatec.sp.gov.br::85f7e3d2-ed62-4a0e-9afe-5a7897a2cf22" providerId="AD" clId="Web-{1C1F3E53-25FC-4DDC-8116-457547571676}" dt="2022-11-25T23:05:36.391" v="38"/>
        <pc:sldMkLst>
          <pc:docMk/>
          <pc:sldMk cId="129077365" sldId="261"/>
        </pc:sldMkLst>
      </pc:sldChg>
    </pc:docChg>
  </pc:docChgLst>
  <pc:docChgLst>
    <pc:chgData name="TIAGO HENRIQUE DE MORAES" userId="S::tiago.moraes16@fatec.sp.gov.br::af68a5cb-d10f-4328-b8e7-155422d6b4a7" providerId="AD" clId="Web-{372CAEC4-7317-4415-A03E-FACCDCD76021}"/>
    <pc:docChg chg="addSld delSld modSld sldOrd">
      <pc:chgData name="TIAGO HENRIQUE DE MORAES" userId="S::tiago.moraes16@fatec.sp.gov.br::af68a5cb-d10f-4328-b8e7-155422d6b4a7" providerId="AD" clId="Web-{372CAEC4-7317-4415-A03E-FACCDCD76021}" dt="2022-12-07T01:00:40.424" v="532" actId="20577"/>
      <pc:docMkLst>
        <pc:docMk/>
      </pc:docMkLst>
      <pc:sldChg chg="modSp">
        <pc:chgData name="TIAGO HENRIQUE DE MORAES" userId="S::tiago.moraes16@fatec.sp.gov.br::af68a5cb-d10f-4328-b8e7-155422d6b4a7" providerId="AD" clId="Web-{372CAEC4-7317-4415-A03E-FACCDCD76021}" dt="2022-12-07T00:37:01.530" v="347" actId="14100"/>
        <pc:sldMkLst>
          <pc:docMk/>
          <pc:sldMk cId="109857222" sldId="256"/>
        </pc:sldMkLst>
        <pc:spChg chg="mod">
          <ac:chgData name="TIAGO HENRIQUE DE MORAES" userId="S::tiago.moraes16@fatec.sp.gov.br::af68a5cb-d10f-4328-b8e7-155422d6b4a7" providerId="AD" clId="Web-{372CAEC4-7317-4415-A03E-FACCDCD76021}" dt="2022-12-07T00:37:01.530" v="347" actId="14100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TIAGO HENRIQUE DE MORAES" userId="S::tiago.moraes16@fatec.sp.gov.br::af68a5cb-d10f-4328-b8e7-155422d6b4a7" providerId="AD" clId="Web-{372CAEC4-7317-4415-A03E-FACCDCD76021}" dt="2022-12-07T00:57:30.935" v="502" actId="20577"/>
        <pc:sldMkLst>
          <pc:docMk/>
          <pc:sldMk cId="719614233" sldId="259"/>
        </pc:sldMkLst>
        <pc:spChg chg="mod">
          <ac:chgData name="TIAGO HENRIQUE DE MORAES" userId="S::tiago.moraes16@fatec.sp.gov.br::af68a5cb-d10f-4328-b8e7-155422d6b4a7" providerId="AD" clId="Web-{372CAEC4-7317-4415-A03E-FACCDCD76021}" dt="2022-12-07T00:36:39.764" v="331" actId="20577"/>
          <ac:spMkLst>
            <pc:docMk/>
            <pc:sldMk cId="719614233" sldId="259"/>
            <ac:spMk id="2" creationId="{E5DDDF8E-7A93-C5A7-E7BE-62D6DEDB148C}"/>
          </ac:spMkLst>
        </pc:spChg>
        <pc:spChg chg="mod">
          <ac:chgData name="TIAGO HENRIQUE DE MORAES" userId="S::tiago.moraes16@fatec.sp.gov.br::af68a5cb-d10f-4328-b8e7-155422d6b4a7" providerId="AD" clId="Web-{372CAEC4-7317-4415-A03E-FACCDCD76021}" dt="2022-12-07T00:57:30.935" v="502" actId="20577"/>
          <ac:spMkLst>
            <pc:docMk/>
            <pc:sldMk cId="719614233" sldId="259"/>
            <ac:spMk id="3" creationId="{00000000-0000-0000-0000-000000000000}"/>
          </ac:spMkLst>
        </pc:spChg>
      </pc:sldChg>
      <pc:sldChg chg="del">
        <pc:chgData name="TIAGO HENRIQUE DE MORAES" userId="S::tiago.moraes16@fatec.sp.gov.br::af68a5cb-d10f-4328-b8e7-155422d6b4a7" providerId="AD" clId="Web-{372CAEC4-7317-4415-A03E-FACCDCD76021}" dt="2022-12-07T00:35:50.075" v="313"/>
        <pc:sldMkLst>
          <pc:docMk/>
          <pc:sldMk cId="3468330798" sldId="262"/>
        </pc:sldMkLst>
      </pc:sldChg>
      <pc:sldChg chg="modSp">
        <pc:chgData name="TIAGO HENRIQUE DE MORAES" userId="S::tiago.moraes16@fatec.sp.gov.br::af68a5cb-d10f-4328-b8e7-155422d6b4a7" providerId="AD" clId="Web-{372CAEC4-7317-4415-A03E-FACCDCD76021}" dt="2022-12-07T01:00:40.424" v="532" actId="20577"/>
        <pc:sldMkLst>
          <pc:docMk/>
          <pc:sldMk cId="2010961354" sldId="270"/>
        </pc:sldMkLst>
        <pc:spChg chg="mod">
          <ac:chgData name="TIAGO HENRIQUE DE MORAES" userId="S::tiago.moraes16@fatec.sp.gov.br::af68a5cb-d10f-4328-b8e7-155422d6b4a7" providerId="AD" clId="Web-{372CAEC4-7317-4415-A03E-FACCDCD76021}" dt="2022-12-07T01:00:40.424" v="532" actId="20577"/>
          <ac:spMkLst>
            <pc:docMk/>
            <pc:sldMk cId="2010961354" sldId="270"/>
            <ac:spMk id="3" creationId="{712A84CF-2B1E-92D9-4DC2-0823DFE20FB6}"/>
          </ac:spMkLst>
        </pc:spChg>
      </pc:sldChg>
      <pc:sldChg chg="ord">
        <pc:chgData name="TIAGO HENRIQUE DE MORAES" userId="S::tiago.moraes16@fatec.sp.gov.br::af68a5cb-d10f-4328-b8e7-155422d6b4a7" providerId="AD" clId="Web-{372CAEC4-7317-4415-A03E-FACCDCD76021}" dt="2022-12-07T00:57:53.810" v="503"/>
        <pc:sldMkLst>
          <pc:docMk/>
          <pc:sldMk cId="937609019" sldId="272"/>
        </pc:sldMkLst>
      </pc:sldChg>
      <pc:sldChg chg="modSp add replId">
        <pc:chgData name="TIAGO HENRIQUE DE MORAES" userId="S::tiago.moraes16@fatec.sp.gov.br::af68a5cb-d10f-4328-b8e7-155422d6b4a7" providerId="AD" clId="Web-{372CAEC4-7317-4415-A03E-FACCDCD76021}" dt="2022-12-07T00:51:43.176" v="472" actId="20577"/>
        <pc:sldMkLst>
          <pc:docMk/>
          <pc:sldMk cId="1002138467" sldId="273"/>
        </pc:sldMkLst>
        <pc:spChg chg="mod">
          <ac:chgData name="TIAGO HENRIQUE DE MORAES" userId="S::tiago.moraes16@fatec.sp.gov.br::af68a5cb-d10f-4328-b8e7-155422d6b4a7" providerId="AD" clId="Web-{372CAEC4-7317-4415-A03E-FACCDCD76021}" dt="2022-12-07T00:11:54.240" v="6" actId="20577"/>
          <ac:spMkLst>
            <pc:docMk/>
            <pc:sldMk cId="1002138467" sldId="273"/>
            <ac:spMk id="2" creationId="{E5DDDF8E-7A93-C5A7-E7BE-62D6DEDB148C}"/>
          </ac:spMkLst>
        </pc:spChg>
        <pc:spChg chg="mod">
          <ac:chgData name="TIAGO HENRIQUE DE MORAES" userId="S::tiago.moraes16@fatec.sp.gov.br::af68a5cb-d10f-4328-b8e7-155422d6b4a7" providerId="AD" clId="Web-{372CAEC4-7317-4415-A03E-FACCDCD76021}" dt="2022-12-07T00:51:43.176" v="472" actId="20577"/>
          <ac:spMkLst>
            <pc:docMk/>
            <pc:sldMk cId="1002138467" sldId="273"/>
            <ac:spMk id="3" creationId="{00000000-0000-0000-0000-000000000000}"/>
          </ac:spMkLst>
        </pc:spChg>
      </pc:sldChg>
    </pc:docChg>
  </pc:docChgLst>
  <pc:docChgLst>
    <pc:chgData name="TIAGO HENRIQUE DE MORAES" userId="S::tiago.moraes16@fatec.sp.gov.br::af68a5cb-d10f-4328-b8e7-155422d6b4a7" providerId="AD" clId="Web-{C5A591A2-753F-452D-8EFA-335D01599E7F}"/>
    <pc:docChg chg="modSld">
      <pc:chgData name="TIAGO HENRIQUE DE MORAES" userId="S::tiago.moraes16@fatec.sp.gov.br::af68a5cb-d10f-4328-b8e7-155422d6b4a7" providerId="AD" clId="Web-{C5A591A2-753F-452D-8EFA-335D01599E7F}" dt="2022-11-23T00:42:02.061" v="147" actId="1076"/>
      <pc:docMkLst>
        <pc:docMk/>
      </pc:docMkLst>
      <pc:sldChg chg="addSp delSp modSp">
        <pc:chgData name="TIAGO HENRIQUE DE MORAES" userId="S::tiago.moraes16@fatec.sp.gov.br::af68a5cb-d10f-4328-b8e7-155422d6b4a7" providerId="AD" clId="Web-{C5A591A2-753F-452D-8EFA-335D01599E7F}" dt="2022-11-23T00:42:02.061" v="147" actId="1076"/>
        <pc:sldMkLst>
          <pc:docMk/>
          <pc:sldMk cId="109857222" sldId="256"/>
        </pc:sldMkLst>
        <pc:spChg chg="mod">
          <ac:chgData name="TIAGO HENRIQUE DE MORAES" userId="S::tiago.moraes16@fatec.sp.gov.br::af68a5cb-d10f-4328-b8e7-155422d6b4a7" providerId="AD" clId="Web-{C5A591A2-753F-452D-8EFA-335D01599E7F}" dt="2022-11-23T00:42:02.061" v="147" actId="107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TIAGO HENRIQUE DE MORAES" userId="S::tiago.moraes16@fatec.sp.gov.br::af68a5cb-d10f-4328-b8e7-155422d6b4a7" providerId="AD" clId="Web-{C5A591A2-753F-452D-8EFA-335D01599E7F}" dt="2022-11-23T00:41:42.436" v="145" actId="1076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TIAGO HENRIQUE DE MORAES" userId="S::tiago.moraes16@fatec.sp.gov.br::af68a5cb-d10f-4328-b8e7-155422d6b4a7" providerId="AD" clId="Web-{C5A591A2-753F-452D-8EFA-335D01599E7F}" dt="2022-11-23T00:32:43.172" v="96"/>
          <ac:spMkLst>
            <pc:docMk/>
            <pc:sldMk cId="109857222" sldId="256"/>
            <ac:spMk id="7" creationId="{D3486FD3-AAF4-BD47-3F28-A377128B6F7A}"/>
          </ac:spMkLst>
        </pc:spChg>
        <pc:spChg chg="add del">
          <ac:chgData name="TIAGO HENRIQUE DE MORAES" userId="S::tiago.moraes16@fatec.sp.gov.br::af68a5cb-d10f-4328-b8e7-155422d6b4a7" providerId="AD" clId="Web-{C5A591A2-753F-452D-8EFA-335D01599E7F}" dt="2022-11-23T00:29:35.089" v="56"/>
          <ac:spMkLst>
            <pc:docMk/>
            <pc:sldMk cId="109857222" sldId="256"/>
            <ac:spMk id="8" creationId="{246FBB5A-C566-D484-76AE-C8AFED78E1DA}"/>
          </ac:spMkLst>
        </pc:spChg>
        <pc:spChg chg="del">
          <ac:chgData name="TIAGO HENRIQUE DE MORAES" userId="S::tiago.moraes16@fatec.sp.gov.br::af68a5cb-d10f-4328-b8e7-155422d6b4a7" providerId="AD" clId="Web-{C5A591A2-753F-452D-8EFA-335D01599E7F}" dt="2022-11-23T00:24:34.441" v="6"/>
          <ac:spMkLst>
            <pc:docMk/>
            <pc:sldMk cId="109857222" sldId="256"/>
            <ac:spMk id="9" creationId="{23D09407-53BC-485E-B4CE-BC5E4FC4B25B}"/>
          </ac:spMkLst>
        </pc:spChg>
        <pc:spChg chg="add del">
          <ac:chgData name="TIAGO HENRIQUE DE MORAES" userId="S::tiago.moraes16@fatec.sp.gov.br::af68a5cb-d10f-4328-b8e7-155422d6b4a7" providerId="AD" clId="Web-{C5A591A2-753F-452D-8EFA-335D01599E7F}" dt="2022-11-23T00:29:34.761" v="55"/>
          <ac:spMkLst>
            <pc:docMk/>
            <pc:sldMk cId="109857222" sldId="256"/>
            <ac:spMk id="10" creationId="{1AFE914A-F9C0-5508-4CDA-C50E9A1BDDA5}"/>
          </ac:spMkLst>
        </pc:spChg>
        <pc:spChg chg="del">
          <ac:chgData name="TIAGO HENRIQUE DE MORAES" userId="S::tiago.moraes16@fatec.sp.gov.br::af68a5cb-d10f-4328-b8e7-155422d6b4a7" providerId="AD" clId="Web-{C5A591A2-753F-452D-8EFA-335D01599E7F}" dt="2022-11-23T00:24:34.441" v="6"/>
          <ac:spMkLst>
            <pc:docMk/>
            <pc:sldMk cId="109857222" sldId="256"/>
            <ac:spMk id="11" creationId="{921DB988-49FC-4608-B0A2-E2F3A4019041}"/>
          </ac:spMkLst>
        </pc:spChg>
        <pc:spChg chg="add del mod">
          <ac:chgData name="TIAGO HENRIQUE DE MORAES" userId="S::tiago.moraes16@fatec.sp.gov.br::af68a5cb-d10f-4328-b8e7-155422d6b4a7" providerId="AD" clId="Web-{C5A591A2-753F-452D-8EFA-335D01599E7F}" dt="2022-11-23T00:32:33.156" v="92"/>
          <ac:spMkLst>
            <pc:docMk/>
            <pc:sldMk cId="109857222" sldId="256"/>
            <ac:spMk id="12" creationId="{C8F498E6-B513-BD68-6330-105C06338853}"/>
          </ac:spMkLst>
        </pc:spChg>
        <pc:spChg chg="add">
          <ac:chgData name="TIAGO HENRIQUE DE MORAES" userId="S::tiago.moraes16@fatec.sp.gov.br::af68a5cb-d10f-4328-b8e7-155422d6b4a7" providerId="AD" clId="Web-{C5A591A2-753F-452D-8EFA-335D01599E7F}" dt="2022-11-23T00:24:34.441" v="6"/>
          <ac:spMkLst>
            <pc:docMk/>
            <pc:sldMk cId="109857222" sldId="256"/>
            <ac:spMk id="28" creationId="{23D09407-53BC-485E-B4CE-BC5E4FC4B25B}"/>
          </ac:spMkLst>
        </pc:spChg>
        <pc:spChg chg="add">
          <ac:chgData name="TIAGO HENRIQUE DE MORAES" userId="S::tiago.moraes16@fatec.sp.gov.br::af68a5cb-d10f-4328-b8e7-155422d6b4a7" providerId="AD" clId="Web-{C5A591A2-753F-452D-8EFA-335D01599E7F}" dt="2022-11-23T00:24:34.441" v="6"/>
          <ac:spMkLst>
            <pc:docMk/>
            <pc:sldMk cId="109857222" sldId="256"/>
            <ac:spMk id="30" creationId="{921DB988-49FC-4608-B0A2-E2F3A4019041}"/>
          </ac:spMkLst>
        </pc:spChg>
        <pc:grpChg chg="del">
          <ac:chgData name="TIAGO HENRIQUE DE MORAES" userId="S::tiago.moraes16@fatec.sp.gov.br::af68a5cb-d10f-4328-b8e7-155422d6b4a7" providerId="AD" clId="Web-{C5A591A2-753F-452D-8EFA-335D01599E7F}" dt="2022-11-23T00:24:34.441" v="6"/>
          <ac:grpSpMkLst>
            <pc:docMk/>
            <pc:sldMk cId="109857222" sldId="256"/>
            <ac:grpSpMk id="13" creationId="{E9B930FD-8671-4C4C-ADCF-73AC1D0CD417}"/>
          </ac:grpSpMkLst>
        </pc:grpChg>
        <pc:grpChg chg="del">
          <ac:chgData name="TIAGO HENRIQUE DE MORAES" userId="S::tiago.moraes16@fatec.sp.gov.br::af68a5cb-d10f-4328-b8e7-155422d6b4a7" providerId="AD" clId="Web-{C5A591A2-753F-452D-8EFA-335D01599E7F}" dt="2022-11-23T00:24:34.441" v="6"/>
          <ac:grpSpMkLst>
            <pc:docMk/>
            <pc:sldMk cId="109857222" sldId="256"/>
            <ac:grpSpMk id="19" creationId="{383C2651-AE0C-4AE4-8725-E2F9414FE219}"/>
          </ac:grpSpMkLst>
        </pc:grpChg>
        <pc:grpChg chg="add">
          <ac:chgData name="TIAGO HENRIQUE DE MORAES" userId="S::tiago.moraes16@fatec.sp.gov.br::af68a5cb-d10f-4328-b8e7-155422d6b4a7" providerId="AD" clId="Web-{C5A591A2-753F-452D-8EFA-335D01599E7F}" dt="2022-11-23T00:24:34.441" v="6"/>
          <ac:grpSpMkLst>
            <pc:docMk/>
            <pc:sldMk cId="109857222" sldId="256"/>
            <ac:grpSpMk id="32" creationId="{E9B930FD-8671-4C4C-ADCF-73AC1D0CD417}"/>
          </ac:grpSpMkLst>
        </pc:grpChg>
        <pc:grpChg chg="add">
          <ac:chgData name="TIAGO HENRIQUE DE MORAES" userId="S::tiago.moraes16@fatec.sp.gov.br::af68a5cb-d10f-4328-b8e7-155422d6b4a7" providerId="AD" clId="Web-{C5A591A2-753F-452D-8EFA-335D01599E7F}" dt="2022-11-23T00:24:34.441" v="6"/>
          <ac:grpSpMkLst>
            <pc:docMk/>
            <pc:sldMk cId="109857222" sldId="256"/>
            <ac:grpSpMk id="38" creationId="{383C2651-AE0C-4AE4-8725-E2F9414FE219}"/>
          </ac:grpSpMkLst>
        </pc:grpChg>
        <pc:picChg chg="del mod">
          <ac:chgData name="TIAGO HENRIQUE DE MORAES" userId="S::tiago.moraes16@fatec.sp.gov.br::af68a5cb-d10f-4328-b8e7-155422d6b4a7" providerId="AD" clId="Web-{C5A591A2-753F-452D-8EFA-335D01599E7F}" dt="2022-11-23T00:21:31.968" v="1"/>
          <ac:picMkLst>
            <pc:docMk/>
            <pc:sldMk cId="109857222" sldId="256"/>
            <ac:picMk id="4" creationId="{3CCE8956-E996-587D-5961-DF308265FC54}"/>
          </ac:picMkLst>
        </pc:picChg>
        <pc:picChg chg="ord">
          <ac:chgData name="TIAGO HENRIQUE DE MORAES" userId="S::tiago.moraes16@fatec.sp.gov.br::af68a5cb-d10f-4328-b8e7-155422d6b4a7" providerId="AD" clId="Web-{C5A591A2-753F-452D-8EFA-335D01599E7F}" dt="2022-11-23T00:24:34.441" v="6"/>
          <ac:picMkLst>
            <pc:docMk/>
            <pc:sldMk cId="109857222" sldId="256"/>
            <ac:picMk id="5" creationId="{009CB854-601A-EB4E-7DA5-94D87137CE43}"/>
          </ac:picMkLst>
        </pc:picChg>
        <pc:picChg chg="add mod">
          <ac:chgData name="TIAGO HENRIQUE DE MORAES" userId="S::tiago.moraes16@fatec.sp.gov.br::af68a5cb-d10f-4328-b8e7-155422d6b4a7" providerId="AD" clId="Web-{C5A591A2-753F-452D-8EFA-335D01599E7F}" dt="2022-11-23T00:41:33.857" v="144" actId="14100"/>
          <ac:picMkLst>
            <pc:docMk/>
            <pc:sldMk cId="109857222" sldId="256"/>
            <ac:picMk id="6" creationId="{F4AC52F3-D56A-BB2F-8107-27D6492CD299}"/>
          </ac:picMkLst>
        </pc:picChg>
      </pc:sldChg>
    </pc:docChg>
  </pc:docChgLst>
  <pc:docChgLst>
    <pc:chgData name="TIAGO HENRIQUE DE MORAES" userId="S::tiago.moraes16@fatec.sp.gov.br::af68a5cb-d10f-4328-b8e7-155422d6b4a7" providerId="AD" clId="Web-{7DCD1C1D-01D8-4734-9BA8-4D28B8A42B40}"/>
    <pc:docChg chg="modSld">
      <pc:chgData name="TIAGO HENRIQUE DE MORAES" userId="S::tiago.moraes16@fatec.sp.gov.br::af68a5cb-d10f-4328-b8e7-155422d6b4a7" providerId="AD" clId="Web-{7DCD1C1D-01D8-4734-9BA8-4D28B8A42B40}" dt="2022-11-26T00:43:53.555" v="63" actId="14100"/>
      <pc:docMkLst>
        <pc:docMk/>
      </pc:docMkLst>
      <pc:sldChg chg="addSp delSp modSp mod setClrOvrMap">
        <pc:chgData name="TIAGO HENRIQUE DE MORAES" userId="S::tiago.moraes16@fatec.sp.gov.br::af68a5cb-d10f-4328-b8e7-155422d6b4a7" providerId="AD" clId="Web-{7DCD1C1D-01D8-4734-9BA8-4D28B8A42B40}" dt="2022-11-26T00:43:53.555" v="63" actId="14100"/>
        <pc:sldMkLst>
          <pc:docMk/>
          <pc:sldMk cId="3468330798" sldId="262"/>
        </pc:sldMkLst>
        <pc:spChg chg="mod ord">
          <ac:chgData name="TIAGO HENRIQUE DE MORAES" userId="S::tiago.moraes16@fatec.sp.gov.br::af68a5cb-d10f-4328-b8e7-155422d6b4a7" providerId="AD" clId="Web-{7DCD1C1D-01D8-4734-9BA8-4D28B8A42B40}" dt="2022-11-26T00:43:35.007" v="59" actId="14100"/>
          <ac:spMkLst>
            <pc:docMk/>
            <pc:sldMk cId="3468330798" sldId="262"/>
            <ac:spMk id="2" creationId="{E5DDDF8E-7A93-C5A7-E7BE-62D6DEDB148C}"/>
          </ac:spMkLst>
        </pc:spChg>
        <pc:spChg chg="mod ord">
          <ac:chgData name="TIAGO HENRIQUE DE MORAES" userId="S::tiago.moraes16@fatec.sp.gov.br::af68a5cb-d10f-4328-b8e7-155422d6b4a7" providerId="AD" clId="Web-{7DCD1C1D-01D8-4734-9BA8-4D28B8A42B40}" dt="2022-11-26T00:43:53.555" v="63" actId="14100"/>
          <ac:spMkLst>
            <pc:docMk/>
            <pc:sldMk cId="3468330798" sldId="262"/>
            <ac:spMk id="3" creationId="{00000000-0000-0000-0000-000000000000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3:11.397" v="56"/>
          <ac:spMkLst>
            <pc:docMk/>
            <pc:sldMk cId="3468330798" sldId="262"/>
            <ac:spMk id="28" creationId="{23D09407-53BC-485E-B4CE-BC5E4FC4B25B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3:11.397" v="56"/>
          <ac:spMkLst>
            <pc:docMk/>
            <pc:sldMk cId="3468330798" sldId="262"/>
            <ac:spMk id="30" creationId="{921DB988-49FC-4608-B0A2-E2F3A4019041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3:11.397" v="56"/>
          <ac:spMkLst>
            <pc:docMk/>
            <pc:sldMk cId="3468330798" sldId="262"/>
            <ac:spMk id="47" creationId="{16EA23B6-4B44-4D76-87BA-D81CE35EDB73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3:11.397" v="56"/>
          <ac:spMkLst>
            <pc:docMk/>
            <pc:sldMk cId="3468330798" sldId="262"/>
            <ac:spMk id="49" creationId="{2EEEAE0B-25B7-437B-B834-B70A935419CA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3:06.693" v="51"/>
          <ac:spMkLst>
            <pc:docMk/>
            <pc:sldMk cId="3468330798" sldId="262"/>
            <ac:spMk id="54" creationId="{EB181E26-89C4-4A14-92DE-0F4C4B0E9484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3:06.693" v="51"/>
          <ac:spMkLst>
            <pc:docMk/>
            <pc:sldMk cId="3468330798" sldId="262"/>
            <ac:spMk id="56" creationId="{994E5FAA-BF82-4962-A900-F3826EEC99E4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3:06.693" v="51"/>
          <ac:spMkLst>
            <pc:docMk/>
            <pc:sldMk cId="3468330798" sldId="262"/>
            <ac:spMk id="58" creationId="{C7812867-2F63-4F80-8CA2-D74C759715AB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0:41.609" v="9"/>
          <ac:spMkLst>
            <pc:docMk/>
            <pc:sldMk cId="3468330798" sldId="262"/>
            <ac:spMk id="63" creationId="{2F4D5922-434B-4829-B93E-02DC38A29519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0:41.609" v="9"/>
          <ac:spMkLst>
            <pc:docMk/>
            <pc:sldMk cId="3468330798" sldId="262"/>
            <ac:spMk id="65" creationId="{F35FBA24-5C01-4635-A984-1DB6E340B052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1:56.097" v="19"/>
          <ac:spMkLst>
            <pc:docMk/>
            <pc:sldMk cId="3468330798" sldId="262"/>
            <ac:spMk id="69" creationId="{4A5F8185-F27B-4E99-A06C-007336FE3F2D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2:02.878" v="23"/>
          <ac:spMkLst>
            <pc:docMk/>
            <pc:sldMk cId="3468330798" sldId="262"/>
            <ac:spMk id="71" creationId="{59463AC4-F96D-4507-9EE0-A831B7910271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0:41.609" v="9"/>
          <ac:spMkLst>
            <pc:docMk/>
            <pc:sldMk cId="3468330798" sldId="262"/>
            <ac:spMk id="81" creationId="{5819102A-0400-4C1F-8614-973F5262EF56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0:41.609" v="9"/>
          <ac:spMkLst>
            <pc:docMk/>
            <pc:sldMk cId="3468330798" sldId="262"/>
            <ac:spMk id="89" creationId="{CF1485CA-41D2-421F-B28D-15EF845D5FE6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0:54.938" v="11"/>
          <ac:spMkLst>
            <pc:docMk/>
            <pc:sldMk cId="3468330798" sldId="262"/>
            <ac:spMk id="97" creationId="{E26B9EF5-5D92-4AC7-BC55-FC5C4C98ED4C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0:54.938" v="11"/>
          <ac:spMkLst>
            <pc:docMk/>
            <pc:sldMk cId="3468330798" sldId="262"/>
            <ac:spMk id="98" creationId="{F05C5575-0F07-43D0-AE78-81EAA8E67152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1:07.626" v="13"/>
          <ac:spMkLst>
            <pc:docMk/>
            <pc:sldMk cId="3468330798" sldId="262"/>
            <ac:spMk id="100" creationId="{4038CB10-1F5C-4D54-9DF7-12586DE5B007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1:07.626" v="13"/>
          <ac:spMkLst>
            <pc:docMk/>
            <pc:sldMk cId="3468330798" sldId="262"/>
            <ac:spMk id="101" creationId="{73ED6512-6858-4552-B699-9A97FE9A4EA2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1:44.596" v="15"/>
          <ac:spMkLst>
            <pc:docMk/>
            <pc:sldMk cId="3468330798" sldId="262"/>
            <ac:spMk id="103" creationId="{FD9CAA70-FC24-4DA9-9035-DD65DE90D0DA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1:44.596" v="15"/>
          <ac:spMkLst>
            <pc:docMk/>
            <pc:sldMk cId="3468330798" sldId="262"/>
            <ac:spMk id="104" creationId="{7D8889D6-46FE-4175-812C-8BEED2FF4E01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1:53.253" v="17"/>
          <ac:spMkLst>
            <pc:docMk/>
            <pc:sldMk cId="3468330798" sldId="262"/>
            <ac:spMk id="107" creationId="{55006F82-50D2-401C-BE85-FFEA1C1963DC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1:53.253" v="17"/>
          <ac:spMkLst>
            <pc:docMk/>
            <pc:sldMk cId="3468330798" sldId="262"/>
            <ac:spMk id="108" creationId="{32034F32-09B4-47B4-B550-1F1CE3D538CB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1:53.253" v="17"/>
          <ac:spMkLst>
            <pc:docMk/>
            <pc:sldMk cId="3468330798" sldId="262"/>
            <ac:spMk id="111" creationId="{4FCECCE4-3046-4A76-B4C0-767A6251C6EA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1:53.253" v="17"/>
          <ac:spMkLst>
            <pc:docMk/>
            <pc:sldMk cId="3468330798" sldId="262"/>
            <ac:spMk id="113" creationId="{096F20E2-F42F-4B71-8BC5-478533FE166C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1:56.097" v="19"/>
          <ac:spMkLst>
            <pc:docMk/>
            <pc:sldMk cId="3468330798" sldId="262"/>
            <ac:spMk id="116" creationId="{26FF42C2-EA15-4154-B242-E98E88CED99C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1:56.097" v="19"/>
          <ac:spMkLst>
            <pc:docMk/>
            <pc:sldMk cId="3468330798" sldId="262"/>
            <ac:spMk id="117" creationId="{D79DE9F7-28C4-4856-BA57-D696E124C137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1:56.097" v="19"/>
          <ac:spMkLst>
            <pc:docMk/>
            <pc:sldMk cId="3468330798" sldId="262"/>
            <ac:spMk id="118" creationId="{E1F9ED9C-121B-44C6-A308-5824769C40D5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1:59.253" v="21"/>
          <ac:spMkLst>
            <pc:docMk/>
            <pc:sldMk cId="3468330798" sldId="262"/>
            <ac:spMk id="120" creationId="{75CC5FF6-C911-4883-B5F7-F5F3E29A8BDE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1:59.253" v="21"/>
          <ac:spMkLst>
            <pc:docMk/>
            <pc:sldMk cId="3468330798" sldId="262"/>
            <ac:spMk id="121" creationId="{84E2200F-ED39-40A1-A6F7-65A45ED6D752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1:59.253" v="21"/>
          <ac:spMkLst>
            <pc:docMk/>
            <pc:sldMk cId="3468330798" sldId="262"/>
            <ac:spMk id="122" creationId="{B163B796-84D7-4069-93D0-7A496A03AA19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1:59.253" v="21"/>
          <ac:spMkLst>
            <pc:docMk/>
            <pc:sldMk cId="3468330798" sldId="262"/>
            <ac:spMk id="125" creationId="{A4AE5E3E-9489-4D5A-A458-72C3E481CB83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2:02.878" v="23"/>
          <ac:spMkLst>
            <pc:docMk/>
            <pc:sldMk cId="3468330798" sldId="262"/>
            <ac:spMk id="134" creationId="{5A0118C5-4F8D-4CF4-BADD-53FEACC6C42A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2:02.878" v="23"/>
          <ac:spMkLst>
            <pc:docMk/>
            <pc:sldMk cId="3468330798" sldId="262"/>
            <ac:spMk id="135" creationId="{F98F79A4-A6C7-4101-B1E9-27E05CB7CFA0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2:02.878" v="23"/>
          <ac:spMkLst>
            <pc:docMk/>
            <pc:sldMk cId="3468330798" sldId="262"/>
            <ac:spMk id="136" creationId="{79AFCB35-9C04-4524-A0B1-57FF6865D013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2:02.878" v="23"/>
          <ac:spMkLst>
            <pc:docMk/>
            <pc:sldMk cId="3468330798" sldId="262"/>
            <ac:spMk id="137" creationId="{D11AD2AD-0BA0-4DD3-8EEA-84686A0E718C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2:02.878" v="23"/>
          <ac:spMkLst>
            <pc:docMk/>
            <pc:sldMk cId="3468330798" sldId="262"/>
            <ac:spMk id="138" creationId="{9E5C5460-229E-46C8-A712-CC317985420F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2:02.878" v="23"/>
          <ac:spMkLst>
            <pc:docMk/>
            <pc:sldMk cId="3468330798" sldId="262"/>
            <ac:spMk id="139" creationId="{FC3ABE8C-1C72-4141-BADF-DD681176459A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2:06.222" v="25"/>
          <ac:spMkLst>
            <pc:docMk/>
            <pc:sldMk cId="3468330798" sldId="262"/>
            <ac:spMk id="142" creationId="{7A976E23-29EC-4E20-9EF6-B7CC4A8210C3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2:06.222" v="25"/>
          <ac:spMkLst>
            <pc:docMk/>
            <pc:sldMk cId="3468330798" sldId="262"/>
            <ac:spMk id="143" creationId="{DF5FCEC6-E657-46F1-925F-13ED192124CE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2:06.222" v="25"/>
          <ac:spMkLst>
            <pc:docMk/>
            <pc:sldMk cId="3468330798" sldId="262"/>
            <ac:spMk id="148" creationId="{FF0BDB76-BCEC-498E-BA26-C763CD9FA3E7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2:06.222" v="25"/>
          <ac:spMkLst>
            <pc:docMk/>
            <pc:sldMk cId="3468330798" sldId="262"/>
            <ac:spMk id="152" creationId="{1452CEF2-C9EC-4C15-99E4-C781AB08AB91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2:09.097" v="27"/>
          <ac:spMkLst>
            <pc:docMk/>
            <pc:sldMk cId="3468330798" sldId="262"/>
            <ac:spMk id="155" creationId="{A7AE9375-4664-4DB2-922D-2782A6E439AC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2:13.894" v="29"/>
          <ac:spMkLst>
            <pc:docMk/>
            <pc:sldMk cId="3468330798" sldId="262"/>
            <ac:spMk id="159" creationId="{C991AD47-9C99-472F-BDAA-21B183F33947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2:13.894" v="29"/>
          <ac:spMkLst>
            <pc:docMk/>
            <pc:sldMk cId="3468330798" sldId="262"/>
            <ac:spMk id="160" creationId="{9E706731-3860-4E73-9335-A870F6741F0B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2:13.894" v="29"/>
          <ac:spMkLst>
            <pc:docMk/>
            <pc:sldMk cId="3468330798" sldId="262"/>
            <ac:spMk id="161" creationId="{CD2ED21F-DC95-4AD1-8327-D561F5FCA3A6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3:05.225" v="49"/>
          <ac:spMkLst>
            <pc:docMk/>
            <pc:sldMk cId="3468330798" sldId="262"/>
            <ac:spMk id="163" creationId="{FD9CAA70-FC24-4DA9-9035-DD65DE90D0DA}"/>
          </ac:spMkLst>
        </pc:spChg>
        <pc:spChg chg="add del">
          <ac:chgData name="TIAGO HENRIQUE DE MORAES" userId="S::tiago.moraes16@fatec.sp.gov.br::af68a5cb-d10f-4328-b8e7-155422d6b4a7" providerId="AD" clId="Web-{7DCD1C1D-01D8-4734-9BA8-4D28B8A42B40}" dt="2022-11-26T00:43:05.225" v="49"/>
          <ac:spMkLst>
            <pc:docMk/>
            <pc:sldMk cId="3468330798" sldId="262"/>
            <ac:spMk id="164" creationId="{7D8889D6-46FE-4175-812C-8BEED2FF4E01}"/>
          </ac:spMkLst>
        </pc:spChg>
        <pc:grpChg chg="add del">
          <ac:chgData name="TIAGO HENRIQUE DE MORAES" userId="S::tiago.moraes16@fatec.sp.gov.br::af68a5cb-d10f-4328-b8e7-155422d6b4a7" providerId="AD" clId="Web-{7DCD1C1D-01D8-4734-9BA8-4D28B8A42B40}" dt="2022-11-26T00:43:11.397" v="56"/>
          <ac:grpSpMkLst>
            <pc:docMk/>
            <pc:sldMk cId="3468330798" sldId="262"/>
            <ac:grpSpMk id="32" creationId="{E9B930FD-8671-4C4C-ADCF-73AC1D0CD417}"/>
          </ac:grpSpMkLst>
        </pc:grpChg>
        <pc:grpChg chg="add del">
          <ac:chgData name="TIAGO HENRIQUE DE MORAES" userId="S::tiago.moraes16@fatec.sp.gov.br::af68a5cb-d10f-4328-b8e7-155422d6b4a7" providerId="AD" clId="Web-{7DCD1C1D-01D8-4734-9BA8-4D28B8A42B40}" dt="2022-11-26T00:43:11.397" v="56"/>
          <ac:grpSpMkLst>
            <pc:docMk/>
            <pc:sldMk cId="3468330798" sldId="262"/>
            <ac:grpSpMk id="38" creationId="{383C2651-AE0C-4AE4-8725-E2F9414FE219}"/>
          </ac:grpSpMkLst>
        </pc:grpChg>
        <pc:grpChg chg="add del">
          <ac:chgData name="TIAGO HENRIQUE DE MORAES" userId="S::tiago.moraes16@fatec.sp.gov.br::af68a5cb-d10f-4328-b8e7-155422d6b4a7" providerId="AD" clId="Web-{7DCD1C1D-01D8-4734-9BA8-4D28B8A42B40}" dt="2022-11-26T00:40:41.609" v="9"/>
          <ac:grpSpMkLst>
            <pc:docMk/>
            <pc:sldMk cId="3468330798" sldId="262"/>
            <ac:grpSpMk id="67" creationId="{8D2BC472-0671-410F-BA77-E46AA6210635}"/>
          </ac:grpSpMkLst>
        </pc:grpChg>
        <pc:grpChg chg="add del">
          <ac:chgData name="TIAGO HENRIQUE DE MORAES" userId="S::tiago.moraes16@fatec.sp.gov.br::af68a5cb-d10f-4328-b8e7-155422d6b4a7" providerId="AD" clId="Web-{7DCD1C1D-01D8-4734-9BA8-4D28B8A42B40}" dt="2022-11-26T00:40:41.609" v="9"/>
          <ac:grpSpMkLst>
            <pc:docMk/>
            <pc:sldMk cId="3468330798" sldId="262"/>
            <ac:grpSpMk id="73" creationId="{0FA8826C-EB61-4378-9ADA-84D294865D80}"/>
          </ac:grpSpMkLst>
        </pc:grpChg>
        <pc:grpChg chg="add del">
          <ac:chgData name="TIAGO HENRIQUE DE MORAES" userId="S::tiago.moraes16@fatec.sp.gov.br::af68a5cb-d10f-4328-b8e7-155422d6b4a7" providerId="AD" clId="Web-{7DCD1C1D-01D8-4734-9BA8-4D28B8A42B40}" dt="2022-11-26T00:41:59.253" v="21"/>
          <ac:grpSpMkLst>
            <pc:docMk/>
            <pc:sldMk cId="3468330798" sldId="262"/>
            <ac:grpSpMk id="75" creationId="{85AC4472-E842-4CF4-BD50-983305EDB343}"/>
          </ac:grpSpMkLst>
        </pc:grpChg>
        <pc:grpChg chg="add del">
          <ac:chgData name="TIAGO HENRIQUE DE MORAES" userId="S::tiago.moraes16@fatec.sp.gov.br::af68a5cb-d10f-4328-b8e7-155422d6b4a7" providerId="AD" clId="Web-{7DCD1C1D-01D8-4734-9BA8-4D28B8A42B40}" dt="2022-11-26T00:42:02.878" v="23"/>
          <ac:grpSpMkLst>
            <pc:docMk/>
            <pc:sldMk cId="3468330798" sldId="262"/>
            <ac:grpSpMk id="77" creationId="{0C156BF8-7FF7-440F-BE2B-417DFFE8BFA5}"/>
          </ac:grpSpMkLst>
        </pc:grpChg>
        <pc:grpChg chg="add del">
          <ac:chgData name="TIAGO HENRIQUE DE MORAES" userId="S::tiago.moraes16@fatec.sp.gov.br::af68a5cb-d10f-4328-b8e7-155422d6b4a7" providerId="AD" clId="Web-{7DCD1C1D-01D8-4734-9BA8-4D28B8A42B40}" dt="2022-11-26T00:40:41.609" v="9"/>
          <ac:grpSpMkLst>
            <pc:docMk/>
            <pc:sldMk cId="3468330798" sldId="262"/>
            <ac:grpSpMk id="83" creationId="{B1A0CF5C-68C2-4432-BC2D-5A124C7B6043}"/>
          </ac:grpSpMkLst>
        </pc:grpChg>
        <pc:grpChg chg="add del">
          <ac:chgData name="TIAGO HENRIQUE DE MORAES" userId="S::tiago.moraes16@fatec.sp.gov.br::af68a5cb-d10f-4328-b8e7-155422d6b4a7" providerId="AD" clId="Web-{7DCD1C1D-01D8-4734-9BA8-4D28B8A42B40}" dt="2022-11-26T00:40:41.609" v="9"/>
          <ac:grpSpMkLst>
            <pc:docMk/>
            <pc:sldMk cId="3468330798" sldId="262"/>
            <ac:grpSpMk id="91" creationId="{04ED96A1-E6CA-493F-8610-6B8B7A28E3EB}"/>
          </ac:grpSpMkLst>
        </pc:grpChg>
        <pc:grpChg chg="add del">
          <ac:chgData name="TIAGO HENRIQUE DE MORAES" userId="S::tiago.moraes16@fatec.sp.gov.br::af68a5cb-d10f-4328-b8e7-155422d6b4a7" providerId="AD" clId="Web-{7DCD1C1D-01D8-4734-9BA8-4D28B8A42B40}" dt="2022-11-26T00:41:44.596" v="15"/>
          <ac:grpSpMkLst>
            <pc:docMk/>
            <pc:sldMk cId="3468330798" sldId="262"/>
            <ac:grpSpMk id="105" creationId="{7ACCA88C-8741-4EAC-B3FE-0CFC0BA02DF1}"/>
          </ac:grpSpMkLst>
        </pc:grpChg>
        <pc:grpChg chg="add del">
          <ac:chgData name="TIAGO HENRIQUE DE MORAES" userId="S::tiago.moraes16@fatec.sp.gov.br::af68a5cb-d10f-4328-b8e7-155422d6b4a7" providerId="AD" clId="Web-{7DCD1C1D-01D8-4734-9BA8-4D28B8A42B40}" dt="2022-11-26T00:41:53.253" v="17"/>
          <ac:grpSpMkLst>
            <pc:docMk/>
            <pc:sldMk cId="3468330798" sldId="262"/>
            <ac:grpSpMk id="109" creationId="{71985378-15C9-4275-995A-1287406827E3}"/>
          </ac:grpSpMkLst>
        </pc:grpChg>
        <pc:grpChg chg="add del">
          <ac:chgData name="TIAGO HENRIQUE DE MORAES" userId="S::tiago.moraes16@fatec.sp.gov.br::af68a5cb-d10f-4328-b8e7-155422d6b4a7" providerId="AD" clId="Web-{7DCD1C1D-01D8-4734-9BA8-4D28B8A42B40}" dt="2022-11-26T00:41:53.253" v="17"/>
          <ac:grpSpMkLst>
            <pc:docMk/>
            <pc:sldMk cId="3468330798" sldId="262"/>
            <ac:grpSpMk id="110" creationId="{B67318B0-1B4A-42CA-BF7F-579FBD138922}"/>
          </ac:grpSpMkLst>
        </pc:grpChg>
        <pc:grpChg chg="add del">
          <ac:chgData name="TIAGO HENRIQUE DE MORAES" userId="S::tiago.moraes16@fatec.sp.gov.br::af68a5cb-d10f-4328-b8e7-155422d6b4a7" providerId="AD" clId="Web-{7DCD1C1D-01D8-4734-9BA8-4D28B8A42B40}" dt="2022-11-26T00:41:53.253" v="17"/>
          <ac:grpSpMkLst>
            <pc:docMk/>
            <pc:sldMk cId="3468330798" sldId="262"/>
            <ac:grpSpMk id="112" creationId="{D6F309B0-04E5-4883-9605-1364452C68CF}"/>
          </ac:grpSpMkLst>
        </pc:grpChg>
        <pc:grpChg chg="add del">
          <ac:chgData name="TIAGO HENRIQUE DE MORAES" userId="S::tiago.moraes16@fatec.sp.gov.br::af68a5cb-d10f-4328-b8e7-155422d6b4a7" providerId="AD" clId="Web-{7DCD1C1D-01D8-4734-9BA8-4D28B8A42B40}" dt="2022-11-26T00:41:53.253" v="17"/>
          <ac:grpSpMkLst>
            <pc:docMk/>
            <pc:sldMk cId="3468330798" sldId="262"/>
            <ac:grpSpMk id="114" creationId="{34039184-A11C-46AE-854D-8B229443609D}"/>
          </ac:grpSpMkLst>
        </pc:grpChg>
        <pc:grpChg chg="add del">
          <ac:chgData name="TIAGO HENRIQUE DE MORAES" userId="S::tiago.moraes16@fatec.sp.gov.br::af68a5cb-d10f-4328-b8e7-155422d6b4a7" providerId="AD" clId="Web-{7DCD1C1D-01D8-4734-9BA8-4D28B8A42B40}" dt="2022-11-26T00:41:59.253" v="21"/>
          <ac:grpSpMkLst>
            <pc:docMk/>
            <pc:sldMk cId="3468330798" sldId="262"/>
            <ac:grpSpMk id="123" creationId="{87A77F8F-E829-4314-9F44-36169F7548CE}"/>
          </ac:grpSpMkLst>
        </pc:grpChg>
        <pc:grpChg chg="add del">
          <ac:chgData name="TIAGO HENRIQUE DE MORAES" userId="S::tiago.moraes16@fatec.sp.gov.br::af68a5cb-d10f-4328-b8e7-155422d6b4a7" providerId="AD" clId="Web-{7DCD1C1D-01D8-4734-9BA8-4D28B8A42B40}" dt="2022-11-26T00:41:59.253" v="21"/>
          <ac:grpSpMkLst>
            <pc:docMk/>
            <pc:sldMk cId="3468330798" sldId="262"/>
            <ac:grpSpMk id="126" creationId="{0E88FC08-D56F-45D4-AC54-B89F64697BE4}"/>
          </ac:grpSpMkLst>
        </pc:grpChg>
        <pc:grpChg chg="add del">
          <ac:chgData name="TIAGO HENRIQUE DE MORAES" userId="S::tiago.moraes16@fatec.sp.gov.br::af68a5cb-d10f-4328-b8e7-155422d6b4a7" providerId="AD" clId="Web-{7DCD1C1D-01D8-4734-9BA8-4D28B8A42B40}" dt="2022-11-26T00:41:59.253" v="21"/>
          <ac:grpSpMkLst>
            <pc:docMk/>
            <pc:sldMk cId="3468330798" sldId="262"/>
            <ac:grpSpMk id="127" creationId="{054D7E20-47BE-43DC-94F4-856EFE848427}"/>
          </ac:grpSpMkLst>
        </pc:grpChg>
        <pc:grpChg chg="add del">
          <ac:chgData name="TIAGO HENRIQUE DE MORAES" userId="S::tiago.moraes16@fatec.sp.gov.br::af68a5cb-d10f-4328-b8e7-155422d6b4a7" providerId="AD" clId="Web-{7DCD1C1D-01D8-4734-9BA8-4D28B8A42B40}" dt="2022-11-26T00:41:59.253" v="21"/>
          <ac:grpSpMkLst>
            <pc:docMk/>
            <pc:sldMk cId="3468330798" sldId="262"/>
            <ac:grpSpMk id="129" creationId="{B138BDDD-D054-4F0A-BB1F-9D016848D623}"/>
          </ac:grpSpMkLst>
        </pc:grpChg>
        <pc:grpChg chg="add del">
          <ac:chgData name="TIAGO HENRIQUE DE MORAES" userId="S::tiago.moraes16@fatec.sp.gov.br::af68a5cb-d10f-4328-b8e7-155422d6b4a7" providerId="AD" clId="Web-{7DCD1C1D-01D8-4734-9BA8-4D28B8A42B40}" dt="2022-11-26T00:42:06.222" v="25"/>
          <ac:grpSpMkLst>
            <pc:docMk/>
            <pc:sldMk cId="3468330798" sldId="262"/>
            <ac:grpSpMk id="144" creationId="{705A0648-86F7-4669-B0EB-17F3BB91E1C5}"/>
          </ac:grpSpMkLst>
        </pc:grpChg>
        <pc:grpChg chg="add del">
          <ac:chgData name="TIAGO HENRIQUE DE MORAES" userId="S::tiago.moraes16@fatec.sp.gov.br::af68a5cb-d10f-4328-b8e7-155422d6b4a7" providerId="AD" clId="Web-{7DCD1C1D-01D8-4734-9BA8-4D28B8A42B40}" dt="2022-11-26T00:42:06.222" v="25"/>
          <ac:grpSpMkLst>
            <pc:docMk/>
            <pc:sldMk cId="3468330798" sldId="262"/>
            <ac:grpSpMk id="149" creationId="{DD8DF5DF-A251-4BC2-8965-4EDDD01FC56E}"/>
          </ac:grpSpMkLst>
        </pc:grpChg>
        <pc:grpChg chg="add del">
          <ac:chgData name="TIAGO HENRIQUE DE MORAES" userId="S::tiago.moraes16@fatec.sp.gov.br::af68a5cb-d10f-4328-b8e7-155422d6b4a7" providerId="AD" clId="Web-{7DCD1C1D-01D8-4734-9BA8-4D28B8A42B40}" dt="2022-11-26T00:42:06.222" v="25"/>
          <ac:grpSpMkLst>
            <pc:docMk/>
            <pc:sldMk cId="3468330798" sldId="262"/>
            <ac:grpSpMk id="151" creationId="{DF3D41B2-AE47-4732-8C14-F043BD803FA4}"/>
          </ac:grpSpMkLst>
        </pc:grpChg>
        <pc:grpChg chg="add del">
          <ac:chgData name="TIAGO HENRIQUE DE MORAES" userId="S::tiago.moraes16@fatec.sp.gov.br::af68a5cb-d10f-4328-b8e7-155422d6b4a7" providerId="AD" clId="Web-{7DCD1C1D-01D8-4734-9BA8-4D28B8A42B40}" dt="2022-11-26T00:42:06.222" v="25"/>
          <ac:grpSpMkLst>
            <pc:docMk/>
            <pc:sldMk cId="3468330798" sldId="262"/>
            <ac:grpSpMk id="153" creationId="{600459E6-26A3-4EAC-A34C-D0792D88CC26}"/>
          </ac:grpSpMkLst>
        </pc:grpChg>
        <pc:grpChg chg="add del">
          <ac:chgData name="TIAGO HENRIQUE DE MORAES" userId="S::tiago.moraes16@fatec.sp.gov.br::af68a5cb-d10f-4328-b8e7-155422d6b4a7" providerId="AD" clId="Web-{7DCD1C1D-01D8-4734-9BA8-4D28B8A42B40}" dt="2022-11-26T00:43:05.225" v="49"/>
          <ac:grpSpMkLst>
            <pc:docMk/>
            <pc:sldMk cId="3468330798" sldId="262"/>
            <ac:grpSpMk id="165" creationId="{7ACCA88C-8741-4EAC-B3FE-0CFC0BA02DF1}"/>
          </ac:grpSpMkLst>
        </pc:grpChg>
        <pc:picChg chg="add del mod ord">
          <ac:chgData name="TIAGO HENRIQUE DE MORAES" userId="S::tiago.moraes16@fatec.sp.gov.br::af68a5cb-d10f-4328-b8e7-155422d6b4a7" providerId="AD" clId="Web-{7DCD1C1D-01D8-4734-9BA8-4D28B8A42B40}" dt="2022-11-26T00:43:11.834" v="57"/>
          <ac:picMkLst>
            <pc:docMk/>
            <pc:sldMk cId="3468330798" sldId="262"/>
            <ac:picMk id="4" creationId="{1A694139-5EE1-4F5E-1446-644E5BD0A63F}"/>
          </ac:picMkLst>
        </pc:picChg>
        <pc:picChg chg="mod ord">
          <ac:chgData name="TIAGO HENRIQUE DE MORAES" userId="S::tiago.moraes16@fatec.sp.gov.br::af68a5cb-d10f-4328-b8e7-155422d6b4a7" providerId="AD" clId="Web-{7DCD1C1D-01D8-4734-9BA8-4D28B8A42B40}" dt="2022-11-26T00:43:11.397" v="56"/>
          <ac:picMkLst>
            <pc:docMk/>
            <pc:sldMk cId="3468330798" sldId="262"/>
            <ac:picMk id="5" creationId="{009CB854-601A-EB4E-7DA5-94D87137CE43}"/>
          </ac:picMkLst>
        </pc:picChg>
        <pc:picChg chg="mod ord">
          <ac:chgData name="TIAGO HENRIQUE DE MORAES" userId="S::tiago.moraes16@fatec.sp.gov.br::af68a5cb-d10f-4328-b8e7-155422d6b4a7" providerId="AD" clId="Web-{7DCD1C1D-01D8-4734-9BA8-4D28B8A42B40}" dt="2022-11-26T00:43:11.397" v="56"/>
          <ac:picMkLst>
            <pc:docMk/>
            <pc:sldMk cId="3468330798" sldId="262"/>
            <ac:picMk id="6" creationId="{F4AC52F3-D56A-BB2F-8107-27D6492CD299}"/>
          </ac:picMkLst>
        </pc:picChg>
        <pc:cxnChg chg="add del">
          <ac:chgData name="TIAGO HENRIQUE DE MORAES" userId="S::tiago.moraes16@fatec.sp.gov.br::af68a5cb-d10f-4328-b8e7-155422d6b4a7" providerId="AD" clId="Web-{7DCD1C1D-01D8-4734-9BA8-4D28B8A42B40}" dt="2022-11-26T00:42:09.097" v="27"/>
          <ac:cxnSpMkLst>
            <pc:docMk/>
            <pc:sldMk cId="3468330798" sldId="262"/>
            <ac:cxnSpMk id="156" creationId="{EE504C98-6397-41C1-A8D8-2D9C4ED307E0}"/>
          </ac:cxnSpMkLst>
        </pc:cxnChg>
        <pc:cxnChg chg="add del">
          <ac:chgData name="TIAGO HENRIQUE DE MORAES" userId="S::tiago.moraes16@fatec.sp.gov.br::af68a5cb-d10f-4328-b8e7-155422d6b4a7" providerId="AD" clId="Web-{7DCD1C1D-01D8-4734-9BA8-4D28B8A42B40}" dt="2022-11-26T00:42:09.097" v="27"/>
          <ac:cxnSpMkLst>
            <pc:docMk/>
            <pc:sldMk cId="3468330798" sldId="262"/>
            <ac:cxnSpMk id="157" creationId="{B7188D9B-1674-419B-A379-D1632A7EC3A2}"/>
          </ac:cxnSpMkLst>
        </pc:cxnChg>
      </pc:sldChg>
    </pc:docChg>
  </pc:docChgLst>
  <pc:docChgLst>
    <pc:chgData name="DANIEL RIBEIRO ALFERES JUNIOR" userId="S::daniel.alferes@fatec.sp.gov.br::33dbffd8-ac91-4504-96b3-69d390949379" providerId="AD" clId="Web-{708B9096-89BE-4264-8AA6-65D3906D010A}"/>
    <pc:docChg chg="addSld delSld modSld">
      <pc:chgData name="DANIEL RIBEIRO ALFERES JUNIOR" userId="S::daniel.alferes@fatec.sp.gov.br::33dbffd8-ac91-4504-96b3-69d390949379" providerId="AD" clId="Web-{708B9096-89BE-4264-8AA6-65D3906D010A}" dt="2022-12-06T23:58:06.862" v="58" actId="14100"/>
      <pc:docMkLst>
        <pc:docMk/>
      </pc:docMkLst>
      <pc:sldChg chg="new del">
        <pc:chgData name="DANIEL RIBEIRO ALFERES JUNIOR" userId="S::daniel.alferes@fatec.sp.gov.br::33dbffd8-ac91-4504-96b3-69d390949379" providerId="AD" clId="Web-{708B9096-89BE-4264-8AA6-65D3906D010A}" dt="2022-12-06T23:56:55.375" v="2"/>
        <pc:sldMkLst>
          <pc:docMk/>
          <pc:sldMk cId="1727872105" sldId="271"/>
        </pc:sldMkLst>
      </pc:sldChg>
      <pc:sldChg chg="modSp add replId">
        <pc:chgData name="DANIEL RIBEIRO ALFERES JUNIOR" userId="S::daniel.alferes@fatec.sp.gov.br::33dbffd8-ac91-4504-96b3-69d390949379" providerId="AD" clId="Web-{708B9096-89BE-4264-8AA6-65D3906D010A}" dt="2022-12-06T23:58:06.862" v="58" actId="14100"/>
        <pc:sldMkLst>
          <pc:docMk/>
          <pc:sldMk cId="937609019" sldId="272"/>
        </pc:sldMkLst>
        <pc:spChg chg="mod">
          <ac:chgData name="DANIEL RIBEIRO ALFERES JUNIOR" userId="S::daniel.alferes@fatec.sp.gov.br::33dbffd8-ac91-4504-96b3-69d390949379" providerId="AD" clId="Web-{708B9096-89BE-4264-8AA6-65D3906D010A}" dt="2022-12-06T23:58:06.862" v="58" actId="14100"/>
          <ac:spMkLst>
            <pc:docMk/>
            <pc:sldMk cId="937609019" sldId="272"/>
            <ac:spMk id="8" creationId="{3B1639A8-2EBB-3B69-AF7E-5D44866E9399}"/>
          </ac:spMkLst>
        </pc:spChg>
      </pc:sldChg>
    </pc:docChg>
  </pc:docChgLst>
  <pc:docChgLst>
    <pc:chgData name="TIAGO HENRIQUE DE MORAES" userId="S::tiago.moraes16@fatec.sp.gov.br::af68a5cb-d10f-4328-b8e7-155422d6b4a7" providerId="AD" clId="Web-{7890F0E2-00ED-482F-B97B-A389D2FA2919}"/>
    <pc:docChg chg="modSld">
      <pc:chgData name="TIAGO HENRIQUE DE MORAES" userId="S::tiago.moraes16@fatec.sp.gov.br::af68a5cb-d10f-4328-b8e7-155422d6b4a7" providerId="AD" clId="Web-{7890F0E2-00ED-482F-B97B-A389D2FA2919}" dt="2022-11-23T01:09:46.607" v="26"/>
      <pc:docMkLst>
        <pc:docMk/>
      </pc:docMkLst>
      <pc:sldChg chg="addSp delSp modSp mod setBg">
        <pc:chgData name="TIAGO HENRIQUE DE MORAES" userId="S::tiago.moraes16@fatec.sp.gov.br::af68a5cb-d10f-4328-b8e7-155422d6b4a7" providerId="AD" clId="Web-{7890F0E2-00ED-482F-B97B-A389D2FA2919}" dt="2022-11-23T01:09:46.607" v="26"/>
        <pc:sldMkLst>
          <pc:docMk/>
          <pc:sldMk cId="1558352352" sldId="258"/>
        </pc:sldMkLst>
        <pc:spChg chg="del">
          <ac:chgData name="TIAGO HENRIQUE DE MORAES" userId="S::tiago.moraes16@fatec.sp.gov.br::af68a5cb-d10f-4328-b8e7-155422d6b4a7" providerId="AD" clId="Web-{7890F0E2-00ED-482F-B97B-A389D2FA2919}" dt="2022-11-23T01:07:57.401" v="2"/>
          <ac:spMkLst>
            <pc:docMk/>
            <pc:sldMk cId="1558352352" sldId="258"/>
            <ac:spMk id="2" creationId="{343CD080-FB92-1625-F7D7-A10F0D0083F8}"/>
          </ac:spMkLst>
        </pc:spChg>
        <pc:spChg chg="mod">
          <ac:chgData name="TIAGO HENRIQUE DE MORAES" userId="S::tiago.moraes16@fatec.sp.gov.br::af68a5cb-d10f-4328-b8e7-155422d6b4a7" providerId="AD" clId="Web-{7890F0E2-00ED-482F-B97B-A389D2FA2919}" dt="2022-11-23T01:09:26.685" v="18"/>
          <ac:spMkLst>
            <pc:docMk/>
            <pc:sldMk cId="1558352352" sldId="258"/>
            <ac:spMk id="8" creationId="{4C45616D-B232-0290-413A-86C6CCB5F78C}"/>
          </ac:spMkLst>
        </pc:spChg>
        <pc:spChg chg="add">
          <ac:chgData name="TIAGO HENRIQUE DE MORAES" userId="S::tiago.moraes16@fatec.sp.gov.br::af68a5cb-d10f-4328-b8e7-155422d6b4a7" providerId="AD" clId="Web-{7890F0E2-00ED-482F-B97B-A389D2FA2919}" dt="2022-11-23T01:09:26.685" v="18"/>
          <ac:spMkLst>
            <pc:docMk/>
            <pc:sldMk cId="1558352352" sldId="258"/>
            <ac:spMk id="14" creationId="{2B566528-1B12-4246-9431-5C2D7D081168}"/>
          </ac:spMkLst>
        </pc:spChg>
        <pc:grpChg chg="add">
          <ac:chgData name="TIAGO HENRIQUE DE MORAES" userId="S::tiago.moraes16@fatec.sp.gov.br::af68a5cb-d10f-4328-b8e7-155422d6b4a7" providerId="AD" clId="Web-{7890F0E2-00ED-482F-B97B-A389D2FA2919}" dt="2022-11-23T01:09:26.685" v="18"/>
          <ac:grpSpMkLst>
            <pc:docMk/>
            <pc:sldMk cId="1558352352" sldId="258"/>
            <ac:grpSpMk id="16" creationId="{828A5161-06F1-46CF-8AD7-844680A59E13}"/>
          </ac:grpSpMkLst>
        </pc:grpChg>
        <pc:grpChg chg="add">
          <ac:chgData name="TIAGO HENRIQUE DE MORAES" userId="S::tiago.moraes16@fatec.sp.gov.br::af68a5cb-d10f-4328-b8e7-155422d6b4a7" providerId="AD" clId="Web-{7890F0E2-00ED-482F-B97B-A389D2FA2919}" dt="2022-11-23T01:09:26.685" v="18"/>
          <ac:grpSpMkLst>
            <pc:docMk/>
            <pc:sldMk cId="1558352352" sldId="258"/>
            <ac:grpSpMk id="20" creationId="{5995D10D-E9C9-47DB-AE7E-801FEF38F5C9}"/>
          </ac:grpSpMkLst>
        </pc:grpChg>
        <pc:graphicFrameChg chg="add mod modGraphic">
          <ac:chgData name="TIAGO HENRIQUE DE MORAES" userId="S::tiago.moraes16@fatec.sp.gov.br::af68a5cb-d10f-4328-b8e7-155422d6b4a7" providerId="AD" clId="Web-{7890F0E2-00ED-482F-B97B-A389D2FA2919}" dt="2022-11-23T01:09:46.607" v="26"/>
          <ac:graphicFrameMkLst>
            <pc:docMk/>
            <pc:sldMk cId="1558352352" sldId="258"/>
            <ac:graphicFrameMk id="4" creationId="{8856B798-1763-A1E4-73DD-21A32B1BB85B}"/>
          </ac:graphicFrameMkLst>
        </pc:graphicFrameChg>
        <pc:picChg chg="ord">
          <ac:chgData name="TIAGO HENRIQUE DE MORAES" userId="S::tiago.moraes16@fatec.sp.gov.br::af68a5cb-d10f-4328-b8e7-155422d6b4a7" providerId="AD" clId="Web-{7890F0E2-00ED-482F-B97B-A389D2FA2919}" dt="2022-11-23T01:09:26.685" v="18"/>
          <ac:picMkLst>
            <pc:docMk/>
            <pc:sldMk cId="1558352352" sldId="258"/>
            <ac:picMk id="5" creationId="{FA92467B-6766-D445-4126-F0DFB9B1D1DE}"/>
          </ac:picMkLst>
        </pc:picChg>
      </pc:sldChg>
    </pc:docChg>
  </pc:docChgLst>
  <pc:docChgLst>
    <pc:chgData name="TIAGO HENRIQUE DE MORAES" userId="S::tiago.moraes16@fatec.sp.gov.br::af68a5cb-d10f-4328-b8e7-155422d6b4a7" providerId="AD" clId="Web-{53E2C36E-6A60-4E36-AB57-425883F8285F}"/>
    <pc:docChg chg="modSld">
      <pc:chgData name="TIAGO HENRIQUE DE MORAES" userId="S::tiago.moraes16@fatec.sp.gov.br::af68a5cb-d10f-4328-b8e7-155422d6b4a7" providerId="AD" clId="Web-{53E2C36E-6A60-4E36-AB57-425883F8285F}" dt="2022-11-26T00:18:19.842" v="8" actId="20577"/>
      <pc:docMkLst>
        <pc:docMk/>
      </pc:docMkLst>
      <pc:sldChg chg="modSp">
        <pc:chgData name="TIAGO HENRIQUE DE MORAES" userId="S::tiago.moraes16@fatec.sp.gov.br::af68a5cb-d10f-4328-b8e7-155422d6b4a7" providerId="AD" clId="Web-{53E2C36E-6A60-4E36-AB57-425883F8285F}" dt="2022-11-26T00:18:19.842" v="8" actId="20577"/>
        <pc:sldMkLst>
          <pc:docMk/>
          <pc:sldMk cId="3468330798" sldId="262"/>
        </pc:sldMkLst>
        <pc:spChg chg="mod">
          <ac:chgData name="TIAGO HENRIQUE DE MORAES" userId="S::tiago.moraes16@fatec.sp.gov.br::af68a5cb-d10f-4328-b8e7-155422d6b4a7" providerId="AD" clId="Web-{53E2C36E-6A60-4E36-AB57-425883F8285F}" dt="2022-11-26T00:18:19.842" v="8" actId="20577"/>
          <ac:spMkLst>
            <pc:docMk/>
            <pc:sldMk cId="3468330798" sldId="262"/>
            <ac:spMk id="3" creationId="{00000000-0000-0000-0000-000000000000}"/>
          </ac:spMkLst>
        </pc:spChg>
      </pc:sldChg>
    </pc:docChg>
  </pc:docChgLst>
  <pc:docChgLst>
    <pc:chgData name="TIAGO HENRIQUE DE MORAES" userId="S::tiago.moraes16@fatec.sp.gov.br::af68a5cb-d10f-4328-b8e7-155422d6b4a7" providerId="AD" clId="Web-{1EB7C451-D622-4FAD-A4D1-0B2C3C4D1FB7}"/>
    <pc:docChg chg="modSld">
      <pc:chgData name="TIAGO HENRIQUE DE MORAES" userId="S::tiago.moraes16@fatec.sp.gov.br::af68a5cb-d10f-4328-b8e7-155422d6b4a7" providerId="AD" clId="Web-{1EB7C451-D622-4FAD-A4D1-0B2C3C4D1FB7}" dt="2022-11-23T00:58:36.568" v="62" actId="20577"/>
      <pc:docMkLst>
        <pc:docMk/>
      </pc:docMkLst>
      <pc:sldChg chg="addSp modSp">
        <pc:chgData name="TIAGO HENRIQUE DE MORAES" userId="S::tiago.moraes16@fatec.sp.gov.br::af68a5cb-d10f-4328-b8e7-155422d6b4a7" providerId="AD" clId="Web-{1EB7C451-D622-4FAD-A4D1-0B2C3C4D1FB7}" dt="2022-11-23T00:55:13.530" v="31" actId="1076"/>
        <pc:sldMkLst>
          <pc:docMk/>
          <pc:sldMk cId="3527365073" sldId="257"/>
        </pc:sldMkLst>
        <pc:spChg chg="mod">
          <ac:chgData name="TIAGO HENRIQUE DE MORAES" userId="S::tiago.moraes16@fatec.sp.gov.br::af68a5cb-d10f-4328-b8e7-155422d6b4a7" providerId="AD" clId="Web-{1EB7C451-D622-4FAD-A4D1-0B2C3C4D1FB7}" dt="2022-11-23T00:55:13.530" v="31" actId="1076"/>
          <ac:spMkLst>
            <pc:docMk/>
            <pc:sldMk cId="3527365073" sldId="257"/>
            <ac:spMk id="2" creationId="{11AED0C7-A4E5-182E-AE18-2CA5FE85FBF1}"/>
          </ac:spMkLst>
        </pc:spChg>
        <pc:spChg chg="mod">
          <ac:chgData name="TIAGO HENRIQUE DE MORAES" userId="S::tiago.moraes16@fatec.sp.gov.br::af68a5cb-d10f-4328-b8e7-155422d6b4a7" providerId="AD" clId="Web-{1EB7C451-D622-4FAD-A4D1-0B2C3C4D1FB7}" dt="2022-11-23T00:55:04.420" v="30" actId="1076"/>
          <ac:spMkLst>
            <pc:docMk/>
            <pc:sldMk cId="3527365073" sldId="257"/>
            <ac:spMk id="3" creationId="{8CCA121A-783C-341E-1505-D9B9818D7CDB}"/>
          </ac:spMkLst>
        </pc:spChg>
        <pc:picChg chg="add mod">
          <ac:chgData name="TIAGO HENRIQUE DE MORAES" userId="S::tiago.moraes16@fatec.sp.gov.br::af68a5cb-d10f-4328-b8e7-155422d6b4a7" providerId="AD" clId="Web-{1EB7C451-D622-4FAD-A4D1-0B2C3C4D1FB7}" dt="2022-11-23T00:54:53.608" v="29" actId="1076"/>
          <ac:picMkLst>
            <pc:docMk/>
            <pc:sldMk cId="3527365073" sldId="257"/>
            <ac:picMk id="4" creationId="{EEA03BA9-B0ED-0FD1-CF30-B69299D63518}"/>
          </ac:picMkLst>
        </pc:picChg>
      </pc:sldChg>
      <pc:sldChg chg="addSp delSp modSp">
        <pc:chgData name="TIAGO HENRIQUE DE MORAES" userId="S::tiago.moraes16@fatec.sp.gov.br::af68a5cb-d10f-4328-b8e7-155422d6b4a7" providerId="AD" clId="Web-{1EB7C451-D622-4FAD-A4D1-0B2C3C4D1FB7}" dt="2022-11-23T00:58:36.568" v="62" actId="20577"/>
        <pc:sldMkLst>
          <pc:docMk/>
          <pc:sldMk cId="1558352352" sldId="258"/>
        </pc:sldMkLst>
        <pc:spChg chg="mod">
          <ac:chgData name="TIAGO HENRIQUE DE MORAES" userId="S::tiago.moraes16@fatec.sp.gov.br::af68a5cb-d10f-4328-b8e7-155422d6b4a7" providerId="AD" clId="Web-{1EB7C451-D622-4FAD-A4D1-0B2C3C4D1FB7}" dt="2022-11-23T00:51:59.885" v="5" actId="1076"/>
          <ac:spMkLst>
            <pc:docMk/>
            <pc:sldMk cId="1558352352" sldId="258"/>
            <ac:spMk id="2" creationId="{343CD080-FB92-1625-F7D7-A10F0D0083F8}"/>
          </ac:spMkLst>
        </pc:spChg>
        <pc:spChg chg="del">
          <ac:chgData name="TIAGO HENRIQUE DE MORAES" userId="S::tiago.moraes16@fatec.sp.gov.br::af68a5cb-d10f-4328-b8e7-155422d6b4a7" providerId="AD" clId="Web-{1EB7C451-D622-4FAD-A4D1-0B2C3C4D1FB7}" dt="2022-11-23T00:48:32.349" v="1"/>
          <ac:spMkLst>
            <pc:docMk/>
            <pc:sldMk cId="1558352352" sldId="258"/>
            <ac:spMk id="3" creationId="{C6806D04-E661-D9C9-91FF-A13A52F5CCD6}"/>
          </ac:spMkLst>
        </pc:spChg>
        <pc:spChg chg="add mod">
          <ac:chgData name="TIAGO HENRIQUE DE MORAES" userId="S::tiago.moraes16@fatec.sp.gov.br::af68a5cb-d10f-4328-b8e7-155422d6b4a7" providerId="AD" clId="Web-{1EB7C451-D622-4FAD-A4D1-0B2C3C4D1FB7}" dt="2022-11-23T00:58:36.568" v="62" actId="20577"/>
          <ac:spMkLst>
            <pc:docMk/>
            <pc:sldMk cId="1558352352" sldId="258"/>
            <ac:spMk id="8" creationId="{4C45616D-B232-0290-413A-86C6CCB5F78C}"/>
          </ac:spMkLst>
        </pc:spChg>
        <pc:picChg chg="add">
          <ac:chgData name="TIAGO HENRIQUE DE MORAES" userId="S::tiago.moraes16@fatec.sp.gov.br::af68a5cb-d10f-4328-b8e7-155422d6b4a7" providerId="AD" clId="Web-{1EB7C451-D622-4FAD-A4D1-0B2C3C4D1FB7}" dt="2022-11-23T00:47:43.395" v="0"/>
          <ac:picMkLst>
            <pc:docMk/>
            <pc:sldMk cId="1558352352" sldId="258"/>
            <ac:picMk id="5" creationId="{FA92467B-6766-D445-4126-F0DFB9B1D1DE}"/>
          </ac:picMkLst>
        </pc:picChg>
        <pc:picChg chg="add del mod ord">
          <ac:chgData name="TIAGO HENRIQUE DE MORAES" userId="S::tiago.moraes16@fatec.sp.gov.br::af68a5cb-d10f-4328-b8e7-155422d6b4a7" providerId="AD" clId="Web-{1EB7C451-D622-4FAD-A4D1-0B2C3C4D1FB7}" dt="2022-11-23T00:48:40.381" v="2"/>
          <ac:picMkLst>
            <pc:docMk/>
            <pc:sldMk cId="1558352352" sldId="258"/>
            <ac:picMk id="6" creationId="{79C3D580-C944-40EC-BA1B-3240C654B3EA}"/>
          </ac:picMkLst>
        </pc:picChg>
        <pc:picChg chg="add mod">
          <ac:chgData name="TIAGO HENRIQUE DE MORAES" userId="S::tiago.moraes16@fatec.sp.gov.br::af68a5cb-d10f-4328-b8e7-155422d6b4a7" providerId="AD" clId="Web-{1EB7C451-D622-4FAD-A4D1-0B2C3C4D1FB7}" dt="2022-11-23T00:53:59.716" v="23" actId="14100"/>
          <ac:picMkLst>
            <pc:docMk/>
            <pc:sldMk cId="1558352352" sldId="258"/>
            <ac:picMk id="9" creationId="{4461533E-1F33-09D9-AADA-0477F730AF4F}"/>
          </ac:picMkLst>
        </pc:picChg>
      </pc:sldChg>
    </pc:docChg>
  </pc:docChgLst>
  <pc:docChgLst>
    <pc:chgData name="TIAGO HENRIQUE DE MORAES" userId="S::tiago.moraes16@fatec.sp.gov.br::af68a5cb-d10f-4328-b8e7-155422d6b4a7" providerId="AD" clId="Web-{A2DEE117-7AB5-49C1-81C5-35B0B9B956AF}"/>
    <pc:docChg chg="addSld modSld">
      <pc:chgData name="TIAGO HENRIQUE DE MORAES" userId="S::tiago.moraes16@fatec.sp.gov.br::af68a5cb-d10f-4328-b8e7-155422d6b4a7" providerId="AD" clId="Web-{A2DEE117-7AB5-49C1-81C5-35B0B9B956AF}" dt="2022-11-23T00:45:24.933" v="16" actId="20577"/>
      <pc:docMkLst>
        <pc:docMk/>
      </pc:docMkLst>
      <pc:sldChg chg="modSp">
        <pc:chgData name="TIAGO HENRIQUE DE MORAES" userId="S::tiago.moraes16@fatec.sp.gov.br::af68a5cb-d10f-4328-b8e7-155422d6b4a7" providerId="AD" clId="Web-{A2DEE117-7AB5-49C1-81C5-35B0B9B956AF}" dt="2022-11-23T00:45:24.933" v="16" actId="20577"/>
        <pc:sldMkLst>
          <pc:docMk/>
          <pc:sldMk cId="3527365073" sldId="257"/>
        </pc:sldMkLst>
        <pc:spChg chg="mod">
          <ac:chgData name="TIAGO HENRIQUE DE MORAES" userId="S::tiago.moraes16@fatec.sp.gov.br::af68a5cb-d10f-4328-b8e7-155422d6b4a7" providerId="AD" clId="Web-{A2DEE117-7AB5-49C1-81C5-35B0B9B956AF}" dt="2022-11-23T00:45:24.933" v="16" actId="20577"/>
          <ac:spMkLst>
            <pc:docMk/>
            <pc:sldMk cId="3527365073" sldId="257"/>
            <ac:spMk id="2" creationId="{11AED0C7-A4E5-182E-AE18-2CA5FE85FBF1}"/>
          </ac:spMkLst>
        </pc:spChg>
        <pc:spChg chg="mod">
          <ac:chgData name="TIAGO HENRIQUE DE MORAES" userId="S::tiago.moraes16@fatec.sp.gov.br::af68a5cb-d10f-4328-b8e7-155422d6b4a7" providerId="AD" clId="Web-{A2DEE117-7AB5-49C1-81C5-35B0B9B956AF}" dt="2022-11-23T00:44:49.619" v="1" actId="20577"/>
          <ac:spMkLst>
            <pc:docMk/>
            <pc:sldMk cId="3527365073" sldId="257"/>
            <ac:spMk id="3" creationId="{8CCA121A-783C-341E-1505-D9B9818D7CDB}"/>
          </ac:spMkLst>
        </pc:spChg>
      </pc:sldChg>
      <pc:sldChg chg="new">
        <pc:chgData name="TIAGO HENRIQUE DE MORAES" userId="S::tiago.moraes16@fatec.sp.gov.br::af68a5cb-d10f-4328-b8e7-155422d6b4a7" providerId="AD" clId="Web-{A2DEE117-7AB5-49C1-81C5-35B0B9B956AF}" dt="2022-11-23T00:44:53.245" v="2"/>
        <pc:sldMkLst>
          <pc:docMk/>
          <pc:sldMk cId="1558352352" sldId="258"/>
        </pc:sldMkLst>
      </pc:sldChg>
    </pc:docChg>
  </pc:docChgLst>
  <pc:docChgLst>
    <pc:chgData name="TIAGO HENRIQUE DE MORAES" userId="S::tiago.moraes16@fatec.sp.gov.br::af68a5cb-d10f-4328-b8e7-155422d6b4a7" providerId="AD" clId="Web-{36BF4CD3-B4D5-4CB9-BD8F-FA6BA19CED5E}"/>
    <pc:docChg chg="addSld delSld modSld">
      <pc:chgData name="TIAGO HENRIQUE DE MORAES" userId="S::tiago.moraes16@fatec.sp.gov.br::af68a5cb-d10f-4328-b8e7-155422d6b4a7" providerId="AD" clId="Web-{36BF4CD3-B4D5-4CB9-BD8F-FA6BA19CED5E}" dt="2022-12-07T00:06:32.638" v="25" actId="20577"/>
      <pc:docMkLst>
        <pc:docMk/>
      </pc:docMkLst>
      <pc:sldChg chg="modSp">
        <pc:chgData name="TIAGO HENRIQUE DE MORAES" userId="S::tiago.moraes16@fatec.sp.gov.br::af68a5cb-d10f-4328-b8e7-155422d6b4a7" providerId="AD" clId="Web-{36BF4CD3-B4D5-4CB9-BD8F-FA6BA19CED5E}" dt="2022-12-07T00:06:32.638" v="25" actId="20577"/>
        <pc:sldMkLst>
          <pc:docMk/>
          <pc:sldMk cId="1219440639" sldId="263"/>
        </pc:sldMkLst>
        <pc:spChg chg="mod">
          <ac:chgData name="TIAGO HENRIQUE DE MORAES" userId="S::tiago.moraes16@fatec.sp.gov.br::af68a5cb-d10f-4328-b8e7-155422d6b4a7" providerId="AD" clId="Web-{36BF4CD3-B4D5-4CB9-BD8F-FA6BA19CED5E}" dt="2022-12-06T23:56:03.789" v="2" actId="20577"/>
          <ac:spMkLst>
            <pc:docMk/>
            <pc:sldMk cId="1219440639" sldId="263"/>
            <ac:spMk id="2" creationId="{E5DDDF8E-7A93-C5A7-E7BE-62D6DEDB148C}"/>
          </ac:spMkLst>
        </pc:spChg>
        <pc:spChg chg="mod">
          <ac:chgData name="TIAGO HENRIQUE DE MORAES" userId="S::tiago.moraes16@fatec.sp.gov.br::af68a5cb-d10f-4328-b8e7-155422d6b4a7" providerId="AD" clId="Web-{36BF4CD3-B4D5-4CB9-BD8F-FA6BA19CED5E}" dt="2022-12-07T00:06:32.638" v="25" actId="20577"/>
          <ac:spMkLst>
            <pc:docMk/>
            <pc:sldMk cId="1219440639" sldId="263"/>
            <ac:spMk id="7" creationId="{7FB9E8EF-D1C1-ED6F-0D14-16781643854A}"/>
          </ac:spMkLst>
        </pc:spChg>
        <pc:spChg chg="mod">
          <ac:chgData name="TIAGO HENRIQUE DE MORAES" userId="S::tiago.moraes16@fatec.sp.gov.br::af68a5cb-d10f-4328-b8e7-155422d6b4a7" providerId="AD" clId="Web-{36BF4CD3-B4D5-4CB9-BD8F-FA6BA19CED5E}" dt="2022-12-06T23:56:28.836" v="6" actId="1076"/>
          <ac:spMkLst>
            <pc:docMk/>
            <pc:sldMk cId="1219440639" sldId="263"/>
            <ac:spMk id="12" creationId="{917FDC4B-8340-B13E-0BAD-FEE8B3934188}"/>
          </ac:spMkLst>
        </pc:spChg>
        <pc:picChg chg="mod">
          <ac:chgData name="TIAGO HENRIQUE DE MORAES" userId="S::tiago.moraes16@fatec.sp.gov.br::af68a5cb-d10f-4328-b8e7-155422d6b4a7" providerId="AD" clId="Web-{36BF4CD3-B4D5-4CB9-BD8F-FA6BA19CED5E}" dt="2022-12-06T23:56:11.726" v="3" actId="1076"/>
          <ac:picMkLst>
            <pc:docMk/>
            <pc:sldMk cId="1219440639" sldId="263"/>
            <ac:picMk id="4" creationId="{F3B8224B-926D-832A-94B7-070ADCDC5A78}"/>
          </ac:picMkLst>
        </pc:picChg>
        <pc:picChg chg="mod">
          <ac:chgData name="TIAGO HENRIQUE DE MORAES" userId="S::tiago.moraes16@fatec.sp.gov.br::af68a5cb-d10f-4328-b8e7-155422d6b4a7" providerId="AD" clId="Web-{36BF4CD3-B4D5-4CB9-BD8F-FA6BA19CED5E}" dt="2022-12-06T23:56:20.336" v="5" actId="1076"/>
          <ac:picMkLst>
            <pc:docMk/>
            <pc:sldMk cId="1219440639" sldId="263"/>
            <ac:picMk id="8" creationId="{F0CCB8F9-A0E1-E108-289B-01F404EB486E}"/>
          </ac:picMkLst>
        </pc:picChg>
        <pc:picChg chg="mod">
          <ac:chgData name="TIAGO HENRIQUE DE MORAES" userId="S::tiago.moraes16@fatec.sp.gov.br::af68a5cb-d10f-4328-b8e7-155422d6b4a7" providerId="AD" clId="Web-{36BF4CD3-B4D5-4CB9-BD8F-FA6BA19CED5E}" dt="2022-12-06T23:56:15.695" v="4" actId="1076"/>
          <ac:picMkLst>
            <pc:docMk/>
            <pc:sldMk cId="1219440639" sldId="263"/>
            <ac:picMk id="9" creationId="{9F24ECA5-6157-C164-50CE-3616E2CBAAA5}"/>
          </ac:picMkLst>
        </pc:picChg>
        <pc:picChg chg="mod">
          <ac:chgData name="TIAGO HENRIQUE DE MORAES" userId="S::tiago.moraes16@fatec.sp.gov.br::af68a5cb-d10f-4328-b8e7-155422d6b4a7" providerId="AD" clId="Web-{36BF4CD3-B4D5-4CB9-BD8F-FA6BA19CED5E}" dt="2022-12-06T23:56:38.368" v="8" actId="1076"/>
          <ac:picMkLst>
            <pc:docMk/>
            <pc:sldMk cId="1219440639" sldId="263"/>
            <ac:picMk id="10" creationId="{C992CD27-183A-9A18-EC43-CAB42C963E43}"/>
          </ac:picMkLst>
        </pc:picChg>
        <pc:picChg chg="mod">
          <ac:chgData name="TIAGO HENRIQUE DE MORAES" userId="S::tiago.moraes16@fatec.sp.gov.br::af68a5cb-d10f-4328-b8e7-155422d6b4a7" providerId="AD" clId="Web-{36BF4CD3-B4D5-4CB9-BD8F-FA6BA19CED5E}" dt="2022-12-06T23:56:35.571" v="7" actId="1076"/>
          <ac:picMkLst>
            <pc:docMk/>
            <pc:sldMk cId="1219440639" sldId="263"/>
            <ac:picMk id="11" creationId="{41DAC8DB-E64D-B124-975F-EDAC25EF6D4B}"/>
          </ac:picMkLst>
        </pc:picChg>
      </pc:sldChg>
      <pc:sldChg chg="modSp">
        <pc:chgData name="TIAGO HENRIQUE DE MORAES" userId="S::tiago.moraes16@fatec.sp.gov.br::af68a5cb-d10f-4328-b8e7-155422d6b4a7" providerId="AD" clId="Web-{36BF4CD3-B4D5-4CB9-BD8F-FA6BA19CED5E}" dt="2022-12-07T00:05:58.497" v="23" actId="1076"/>
        <pc:sldMkLst>
          <pc:docMk/>
          <pc:sldMk cId="2766908391" sldId="264"/>
        </pc:sldMkLst>
        <pc:spChg chg="mod">
          <ac:chgData name="TIAGO HENRIQUE DE MORAES" userId="S::tiago.moraes16@fatec.sp.gov.br::af68a5cb-d10f-4328-b8e7-155422d6b4a7" providerId="AD" clId="Web-{36BF4CD3-B4D5-4CB9-BD8F-FA6BA19CED5E}" dt="2022-12-07T00:05:00.558" v="15" actId="20577"/>
          <ac:spMkLst>
            <pc:docMk/>
            <pc:sldMk cId="2766908391" sldId="264"/>
            <ac:spMk id="2" creationId="{E5DDDF8E-7A93-C5A7-E7BE-62D6DEDB148C}"/>
          </ac:spMkLst>
        </pc:spChg>
        <pc:spChg chg="mod">
          <ac:chgData name="TIAGO HENRIQUE DE MORAES" userId="S::tiago.moraes16@fatec.sp.gov.br::af68a5cb-d10f-4328-b8e7-155422d6b4a7" providerId="AD" clId="Web-{36BF4CD3-B4D5-4CB9-BD8F-FA6BA19CED5E}" dt="2022-12-07T00:05:51.762" v="22" actId="1076"/>
          <ac:spMkLst>
            <pc:docMk/>
            <pc:sldMk cId="2766908391" sldId="264"/>
            <ac:spMk id="8" creationId="{3A8D563F-663D-A5CD-620C-FCCA70EFCE37}"/>
          </ac:spMkLst>
        </pc:spChg>
        <pc:spChg chg="mod">
          <ac:chgData name="TIAGO HENRIQUE DE MORAES" userId="S::tiago.moraes16@fatec.sp.gov.br::af68a5cb-d10f-4328-b8e7-155422d6b4a7" providerId="AD" clId="Web-{36BF4CD3-B4D5-4CB9-BD8F-FA6BA19CED5E}" dt="2022-12-07T00:05:58.497" v="23" actId="1076"/>
          <ac:spMkLst>
            <pc:docMk/>
            <pc:sldMk cId="2766908391" sldId="264"/>
            <ac:spMk id="9" creationId="{555B5076-907D-89F3-6913-2D469DADA5A1}"/>
          </ac:spMkLst>
        </pc:spChg>
        <pc:picChg chg="mod">
          <ac:chgData name="TIAGO HENRIQUE DE MORAES" userId="S::tiago.moraes16@fatec.sp.gov.br::af68a5cb-d10f-4328-b8e7-155422d6b4a7" providerId="AD" clId="Web-{36BF4CD3-B4D5-4CB9-BD8F-FA6BA19CED5E}" dt="2022-12-07T00:05:03.152" v="16" actId="1076"/>
          <ac:picMkLst>
            <pc:docMk/>
            <pc:sldMk cId="2766908391" sldId="264"/>
            <ac:picMk id="7" creationId="{1F145442-B337-0795-46DA-C52FDCAEDCB3}"/>
          </ac:picMkLst>
        </pc:picChg>
      </pc:sldChg>
      <pc:sldChg chg="modSp add del replId">
        <pc:chgData name="TIAGO HENRIQUE DE MORAES" userId="S::tiago.moraes16@fatec.sp.gov.br::af68a5cb-d10f-4328-b8e7-155422d6b4a7" providerId="AD" clId="Web-{36BF4CD3-B4D5-4CB9-BD8F-FA6BA19CED5E}" dt="2022-12-07T00:01:34.912" v="13"/>
        <pc:sldMkLst>
          <pc:docMk/>
          <pc:sldMk cId="1269299714" sldId="273"/>
        </pc:sldMkLst>
        <pc:spChg chg="mod">
          <ac:chgData name="TIAGO HENRIQUE DE MORAES" userId="S::tiago.moraes16@fatec.sp.gov.br::af68a5cb-d10f-4328-b8e7-155422d6b4a7" providerId="AD" clId="Web-{36BF4CD3-B4D5-4CB9-BD8F-FA6BA19CED5E}" dt="2022-12-07T00:01:33.881" v="12" actId="20577"/>
          <ac:spMkLst>
            <pc:docMk/>
            <pc:sldMk cId="1269299714" sldId="273"/>
            <ac:spMk id="8" creationId="{3B1639A8-2EBB-3B69-AF7E-5D44866E9399}"/>
          </ac:spMkLst>
        </pc:spChg>
      </pc:sldChg>
    </pc:docChg>
  </pc:docChgLst>
  <pc:docChgLst>
    <pc:chgData name="TIAGO HENRIQUE DE MORAES" userId="S::tiago.moraes16@fatec.sp.gov.br::af68a5cb-d10f-4328-b8e7-155422d6b4a7" providerId="AD" clId="Web-{6163F91F-2E9C-4293-9B9C-60BE61DD4454}"/>
    <pc:docChg chg="addSld delSld modSld sldOrd">
      <pc:chgData name="TIAGO HENRIQUE DE MORAES" userId="S::tiago.moraes16@fatec.sp.gov.br::af68a5cb-d10f-4328-b8e7-155422d6b4a7" providerId="AD" clId="Web-{6163F91F-2E9C-4293-9B9C-60BE61DD4454}" dt="2022-12-06T23:43:41.560" v="291" actId="20577"/>
      <pc:docMkLst>
        <pc:docMk/>
      </pc:docMkLst>
      <pc:sldChg chg="delSp modSp">
        <pc:chgData name="TIAGO HENRIQUE DE MORAES" userId="S::tiago.moraes16@fatec.sp.gov.br::af68a5cb-d10f-4328-b8e7-155422d6b4a7" providerId="AD" clId="Web-{6163F91F-2E9C-4293-9B9C-60BE61DD4454}" dt="2022-12-06T22:48:37.453" v="31" actId="14100"/>
        <pc:sldMkLst>
          <pc:docMk/>
          <pc:sldMk cId="109857222" sldId="256"/>
        </pc:sldMkLst>
        <pc:spChg chg="mod">
          <ac:chgData name="TIAGO HENRIQUE DE MORAES" userId="S::tiago.moraes16@fatec.sp.gov.br::af68a5cb-d10f-4328-b8e7-155422d6b4a7" providerId="AD" clId="Web-{6163F91F-2E9C-4293-9B9C-60BE61DD4454}" dt="2022-12-06T22:48:37.453" v="31" actId="14100"/>
          <ac:spMkLst>
            <pc:docMk/>
            <pc:sldMk cId="109857222" sldId="256"/>
            <ac:spMk id="3" creationId="{00000000-0000-0000-0000-000000000000}"/>
          </ac:spMkLst>
        </pc:spChg>
        <pc:picChg chg="del">
          <ac:chgData name="TIAGO HENRIQUE DE MORAES" userId="S::tiago.moraes16@fatec.sp.gov.br::af68a5cb-d10f-4328-b8e7-155422d6b4a7" providerId="AD" clId="Web-{6163F91F-2E9C-4293-9B9C-60BE61DD4454}" dt="2022-12-06T22:48:28.375" v="30"/>
          <ac:picMkLst>
            <pc:docMk/>
            <pc:sldMk cId="109857222" sldId="256"/>
            <ac:picMk id="6" creationId="{F4AC52F3-D56A-BB2F-8107-27D6492CD299}"/>
          </ac:picMkLst>
        </pc:picChg>
      </pc:sldChg>
      <pc:sldChg chg="delSp modSp">
        <pc:chgData name="TIAGO HENRIQUE DE MORAES" userId="S::tiago.moraes16@fatec.sp.gov.br::af68a5cb-d10f-4328-b8e7-155422d6b4a7" providerId="AD" clId="Web-{6163F91F-2E9C-4293-9B9C-60BE61DD4454}" dt="2022-12-06T23:23:22.987" v="97" actId="20577"/>
        <pc:sldMkLst>
          <pc:docMk/>
          <pc:sldMk cId="719614233" sldId="259"/>
        </pc:sldMkLst>
        <pc:spChg chg="mod">
          <ac:chgData name="TIAGO HENRIQUE DE MORAES" userId="S::tiago.moraes16@fatec.sp.gov.br::af68a5cb-d10f-4328-b8e7-155422d6b4a7" providerId="AD" clId="Web-{6163F91F-2E9C-4293-9B9C-60BE61DD4454}" dt="2022-12-06T23:23:22.987" v="97" actId="20577"/>
          <ac:spMkLst>
            <pc:docMk/>
            <pc:sldMk cId="719614233" sldId="259"/>
            <ac:spMk id="2" creationId="{E5DDDF8E-7A93-C5A7-E7BE-62D6DEDB148C}"/>
          </ac:spMkLst>
        </pc:spChg>
        <pc:spChg chg="mod">
          <ac:chgData name="TIAGO HENRIQUE DE MORAES" userId="S::tiago.moraes16@fatec.sp.gov.br::af68a5cb-d10f-4328-b8e7-155422d6b4a7" providerId="AD" clId="Web-{6163F91F-2E9C-4293-9B9C-60BE61DD4454}" dt="2022-12-06T23:21:20.015" v="93" actId="1076"/>
          <ac:spMkLst>
            <pc:docMk/>
            <pc:sldMk cId="719614233" sldId="259"/>
            <ac:spMk id="3" creationId="{00000000-0000-0000-0000-000000000000}"/>
          </ac:spMkLst>
        </pc:spChg>
        <pc:picChg chg="del">
          <ac:chgData name="TIAGO HENRIQUE DE MORAES" userId="S::tiago.moraes16@fatec.sp.gov.br::af68a5cb-d10f-4328-b8e7-155422d6b4a7" providerId="AD" clId="Web-{6163F91F-2E9C-4293-9B9C-60BE61DD4454}" dt="2022-12-06T22:48:22.953" v="29"/>
          <ac:picMkLst>
            <pc:docMk/>
            <pc:sldMk cId="719614233" sldId="259"/>
            <ac:picMk id="6" creationId="{F4AC52F3-D56A-BB2F-8107-27D6492CD299}"/>
          </ac:picMkLst>
        </pc:picChg>
      </pc:sldChg>
      <pc:sldChg chg="addSp delSp modSp mod setBg">
        <pc:chgData name="TIAGO HENRIQUE DE MORAES" userId="S::tiago.moraes16@fatec.sp.gov.br::af68a5cb-d10f-4328-b8e7-155422d6b4a7" providerId="AD" clId="Web-{6163F91F-2E9C-4293-9B9C-60BE61DD4454}" dt="2022-12-06T22:55:40.435" v="42"/>
        <pc:sldMkLst>
          <pc:docMk/>
          <pc:sldMk cId="129077365" sldId="261"/>
        </pc:sldMkLst>
        <pc:spChg chg="del mod ord">
          <ac:chgData name="TIAGO HENRIQUE DE MORAES" userId="S::tiago.moraes16@fatec.sp.gov.br::af68a5cb-d10f-4328-b8e7-155422d6b4a7" providerId="AD" clId="Web-{6163F91F-2E9C-4293-9B9C-60BE61DD4454}" dt="2022-12-06T22:54:41.809" v="38"/>
          <ac:spMkLst>
            <pc:docMk/>
            <pc:sldMk cId="129077365" sldId="261"/>
            <ac:spMk id="2" creationId="{4EEAD253-5A34-AB81-AF34-C80504CE531F}"/>
          </ac:spMkLst>
        </pc:spChg>
        <pc:spChg chg="del">
          <ac:chgData name="TIAGO HENRIQUE DE MORAES" userId="S::tiago.moraes16@fatec.sp.gov.br::af68a5cb-d10f-4328-b8e7-155422d6b4a7" providerId="AD" clId="Web-{6163F91F-2E9C-4293-9B9C-60BE61DD4454}" dt="2022-12-06T22:52:55.961" v="35"/>
          <ac:spMkLst>
            <pc:docMk/>
            <pc:sldMk cId="129077365" sldId="261"/>
            <ac:spMk id="3" creationId="{0EAA9C27-10C2-689B-E4E5-78545F0AB1E9}"/>
          </ac:spMkLst>
        </pc:spChg>
        <pc:spChg chg="add del">
          <ac:chgData name="TIAGO HENRIQUE DE MORAES" userId="S::tiago.moraes16@fatec.sp.gov.br::af68a5cb-d10f-4328-b8e7-155422d6b4a7" providerId="AD" clId="Web-{6163F91F-2E9C-4293-9B9C-60BE61DD4454}" dt="2022-12-06T22:55:04.825" v="41"/>
          <ac:spMkLst>
            <pc:docMk/>
            <pc:sldMk cId="129077365" sldId="261"/>
            <ac:spMk id="9" creationId="{37C89E4B-3C9F-44B9-8B86-D9E3D112D8EC}"/>
          </ac:spMkLst>
        </pc:spChg>
        <pc:spChg chg="add del">
          <ac:chgData name="TIAGO HENRIQUE DE MORAES" userId="S::tiago.moraes16@fatec.sp.gov.br::af68a5cb-d10f-4328-b8e7-155422d6b4a7" providerId="AD" clId="Web-{6163F91F-2E9C-4293-9B9C-60BE61DD4454}" dt="2022-12-06T22:55:04.809" v="40"/>
          <ac:spMkLst>
            <pc:docMk/>
            <pc:sldMk cId="129077365" sldId="261"/>
            <ac:spMk id="18" creationId="{32BC26D8-82FB-445E-AA49-62A77D7C1EE0}"/>
          </ac:spMkLst>
        </pc:spChg>
        <pc:spChg chg="add del">
          <ac:chgData name="TIAGO HENRIQUE DE MORAES" userId="S::tiago.moraes16@fatec.sp.gov.br::af68a5cb-d10f-4328-b8e7-155422d6b4a7" providerId="AD" clId="Web-{6163F91F-2E9C-4293-9B9C-60BE61DD4454}" dt="2022-12-06T22:55:04.809" v="40"/>
          <ac:spMkLst>
            <pc:docMk/>
            <pc:sldMk cId="129077365" sldId="261"/>
            <ac:spMk id="20" creationId="{CB44330D-EA18-4254-AA95-EB49948539B8}"/>
          </ac:spMkLst>
        </pc:spChg>
        <pc:spChg chg="add del">
          <ac:chgData name="TIAGO HENRIQUE DE MORAES" userId="S::tiago.moraes16@fatec.sp.gov.br::af68a5cb-d10f-4328-b8e7-155422d6b4a7" providerId="AD" clId="Web-{6163F91F-2E9C-4293-9B9C-60BE61DD4454}" dt="2022-12-06T22:55:40.435" v="42"/>
          <ac:spMkLst>
            <pc:docMk/>
            <pc:sldMk cId="129077365" sldId="261"/>
            <ac:spMk id="22" creationId="{2633B3B5-CC90-43F0-8714-D31D1F3F0209}"/>
          </ac:spMkLst>
        </pc:spChg>
        <pc:spChg chg="add del">
          <ac:chgData name="TIAGO HENRIQUE DE MORAES" userId="S::tiago.moraes16@fatec.sp.gov.br::af68a5cb-d10f-4328-b8e7-155422d6b4a7" providerId="AD" clId="Web-{6163F91F-2E9C-4293-9B9C-60BE61DD4454}" dt="2022-12-06T22:55:40.435" v="42"/>
          <ac:spMkLst>
            <pc:docMk/>
            <pc:sldMk cId="129077365" sldId="261"/>
            <ac:spMk id="23" creationId="{AB8C311F-7253-4AED-9701-7FC0708C41C7}"/>
          </ac:spMkLst>
        </pc:spChg>
        <pc:spChg chg="add del">
          <ac:chgData name="TIAGO HENRIQUE DE MORAES" userId="S::tiago.moraes16@fatec.sp.gov.br::af68a5cb-d10f-4328-b8e7-155422d6b4a7" providerId="AD" clId="Web-{6163F91F-2E9C-4293-9B9C-60BE61DD4454}" dt="2022-12-06T22:55:40.435" v="42"/>
          <ac:spMkLst>
            <pc:docMk/>
            <pc:sldMk cId="129077365" sldId="261"/>
            <ac:spMk id="24" creationId="{A8D57A06-A426-446D-B02C-A2DC6B62E45E}"/>
          </ac:spMkLst>
        </pc:spChg>
        <pc:spChg chg="add del">
          <ac:chgData name="TIAGO HENRIQUE DE MORAES" userId="S::tiago.moraes16@fatec.sp.gov.br::af68a5cb-d10f-4328-b8e7-155422d6b4a7" providerId="AD" clId="Web-{6163F91F-2E9C-4293-9B9C-60BE61DD4454}" dt="2022-12-06T22:55:40.435" v="42"/>
          <ac:spMkLst>
            <pc:docMk/>
            <pc:sldMk cId="129077365" sldId="261"/>
            <ac:spMk id="25" creationId="{E2384209-CB15-4CDF-9D31-C44FD9A3F20D}"/>
          </ac:spMkLst>
        </pc:spChg>
        <pc:spChg chg="add">
          <ac:chgData name="TIAGO HENRIQUE DE MORAES" userId="S::tiago.moraes16@fatec.sp.gov.br::af68a5cb-d10f-4328-b8e7-155422d6b4a7" providerId="AD" clId="Web-{6163F91F-2E9C-4293-9B9C-60BE61DD4454}" dt="2022-12-06T22:55:40.435" v="42"/>
          <ac:spMkLst>
            <pc:docMk/>
            <pc:sldMk cId="129077365" sldId="261"/>
            <ac:spMk id="30" creationId="{7EBFDB7D-DD97-44CE-AFFB-458781A3DB9B}"/>
          </ac:spMkLst>
        </pc:spChg>
        <pc:spChg chg="add">
          <ac:chgData name="TIAGO HENRIQUE DE MORAES" userId="S::tiago.moraes16@fatec.sp.gov.br::af68a5cb-d10f-4328-b8e7-155422d6b4a7" providerId="AD" clId="Web-{6163F91F-2E9C-4293-9B9C-60BE61DD4454}" dt="2022-12-06T22:55:40.435" v="42"/>
          <ac:spMkLst>
            <pc:docMk/>
            <pc:sldMk cId="129077365" sldId="261"/>
            <ac:spMk id="32" creationId="{50F864A1-23CF-4954-887F-3C4458622A68}"/>
          </ac:spMkLst>
        </pc:spChg>
        <pc:spChg chg="add">
          <ac:chgData name="TIAGO HENRIQUE DE MORAES" userId="S::tiago.moraes16@fatec.sp.gov.br::af68a5cb-d10f-4328-b8e7-155422d6b4a7" providerId="AD" clId="Web-{6163F91F-2E9C-4293-9B9C-60BE61DD4454}" dt="2022-12-06T22:55:40.435" v="42"/>
          <ac:spMkLst>
            <pc:docMk/>
            <pc:sldMk cId="129077365" sldId="261"/>
            <ac:spMk id="34" creationId="{8D313E8C-7457-407E-BDA5-EACA44D38247}"/>
          </ac:spMkLst>
        </pc:spChg>
        <pc:picChg chg="add mod">
          <ac:chgData name="TIAGO HENRIQUE DE MORAES" userId="S::tiago.moraes16@fatec.sp.gov.br::af68a5cb-d10f-4328-b8e7-155422d6b4a7" providerId="AD" clId="Web-{6163F91F-2E9C-4293-9B9C-60BE61DD4454}" dt="2022-12-06T22:55:40.435" v="42"/>
          <ac:picMkLst>
            <pc:docMk/>
            <pc:sldMk cId="129077365" sldId="261"/>
            <ac:picMk id="4" creationId="{5425F585-D743-5B48-6651-D58CF9C3641E}"/>
          </ac:picMkLst>
        </pc:picChg>
        <pc:cxnChg chg="add del">
          <ac:chgData name="TIAGO HENRIQUE DE MORAES" userId="S::tiago.moraes16@fatec.sp.gov.br::af68a5cb-d10f-4328-b8e7-155422d6b4a7" providerId="AD" clId="Web-{6163F91F-2E9C-4293-9B9C-60BE61DD4454}" dt="2022-12-06T22:55:04.825" v="41"/>
          <ac:cxnSpMkLst>
            <pc:docMk/>
            <pc:sldMk cId="129077365" sldId="261"/>
            <ac:cxnSpMk id="11" creationId="{AA2EAA10-076F-46BD-8F0F-B9A2FB77A85C}"/>
          </ac:cxnSpMkLst>
        </pc:cxnChg>
        <pc:cxnChg chg="add del">
          <ac:chgData name="TIAGO HENRIQUE DE MORAES" userId="S::tiago.moraes16@fatec.sp.gov.br::af68a5cb-d10f-4328-b8e7-155422d6b4a7" providerId="AD" clId="Web-{6163F91F-2E9C-4293-9B9C-60BE61DD4454}" dt="2022-12-06T22:55:04.825" v="41"/>
          <ac:cxnSpMkLst>
            <pc:docMk/>
            <pc:sldMk cId="129077365" sldId="261"/>
            <ac:cxnSpMk id="13" creationId="{D891E407-403B-4764-86C9-33A56D3BCAA3}"/>
          </ac:cxnSpMkLst>
        </pc:cxnChg>
      </pc:sldChg>
      <pc:sldChg chg="delSp modSp ord">
        <pc:chgData name="TIAGO HENRIQUE DE MORAES" userId="S::tiago.moraes16@fatec.sp.gov.br::af68a5cb-d10f-4328-b8e7-155422d6b4a7" providerId="AD" clId="Web-{6163F91F-2E9C-4293-9B9C-60BE61DD4454}" dt="2022-12-06T23:32:46.008" v="114" actId="1076"/>
        <pc:sldMkLst>
          <pc:docMk/>
          <pc:sldMk cId="3468330798" sldId="262"/>
        </pc:sldMkLst>
        <pc:spChg chg="mod">
          <ac:chgData name="TIAGO HENRIQUE DE MORAES" userId="S::tiago.moraes16@fatec.sp.gov.br::af68a5cb-d10f-4328-b8e7-155422d6b4a7" providerId="AD" clId="Web-{6163F91F-2E9C-4293-9B9C-60BE61DD4454}" dt="2022-12-06T23:23:31.097" v="99" actId="20577"/>
          <ac:spMkLst>
            <pc:docMk/>
            <pc:sldMk cId="3468330798" sldId="262"/>
            <ac:spMk id="2" creationId="{E5DDDF8E-7A93-C5A7-E7BE-62D6DEDB148C}"/>
          </ac:spMkLst>
        </pc:spChg>
        <pc:spChg chg="mod">
          <ac:chgData name="TIAGO HENRIQUE DE MORAES" userId="S::tiago.moraes16@fatec.sp.gov.br::af68a5cb-d10f-4328-b8e7-155422d6b4a7" providerId="AD" clId="Web-{6163F91F-2E9C-4293-9B9C-60BE61DD4454}" dt="2022-12-06T23:32:46.008" v="114" actId="1076"/>
          <ac:spMkLst>
            <pc:docMk/>
            <pc:sldMk cId="3468330798" sldId="262"/>
            <ac:spMk id="3" creationId="{00000000-0000-0000-0000-000000000000}"/>
          </ac:spMkLst>
        </pc:spChg>
        <pc:picChg chg="del">
          <ac:chgData name="TIAGO HENRIQUE DE MORAES" userId="S::tiago.moraes16@fatec.sp.gov.br::af68a5cb-d10f-4328-b8e7-155422d6b4a7" providerId="AD" clId="Web-{6163F91F-2E9C-4293-9B9C-60BE61DD4454}" dt="2022-12-06T22:48:19.922" v="28"/>
          <ac:picMkLst>
            <pc:docMk/>
            <pc:sldMk cId="3468330798" sldId="262"/>
            <ac:picMk id="6" creationId="{F4AC52F3-D56A-BB2F-8107-27D6492CD299}"/>
          </ac:picMkLst>
        </pc:picChg>
      </pc:sldChg>
      <pc:sldChg chg="delSp">
        <pc:chgData name="TIAGO HENRIQUE DE MORAES" userId="S::tiago.moraes16@fatec.sp.gov.br::af68a5cb-d10f-4328-b8e7-155422d6b4a7" providerId="AD" clId="Web-{6163F91F-2E9C-4293-9B9C-60BE61DD4454}" dt="2022-12-06T22:49:12.126" v="32"/>
        <pc:sldMkLst>
          <pc:docMk/>
          <pc:sldMk cId="1219440639" sldId="263"/>
        </pc:sldMkLst>
        <pc:picChg chg="del">
          <ac:chgData name="TIAGO HENRIQUE DE MORAES" userId="S::tiago.moraes16@fatec.sp.gov.br::af68a5cb-d10f-4328-b8e7-155422d6b4a7" providerId="AD" clId="Web-{6163F91F-2E9C-4293-9B9C-60BE61DD4454}" dt="2022-12-06T22:49:12.126" v="32"/>
          <ac:picMkLst>
            <pc:docMk/>
            <pc:sldMk cId="1219440639" sldId="263"/>
            <ac:picMk id="6" creationId="{F4AC52F3-D56A-BB2F-8107-27D6492CD299}"/>
          </ac:picMkLst>
        </pc:picChg>
      </pc:sldChg>
      <pc:sldChg chg="delSp">
        <pc:chgData name="TIAGO HENRIQUE DE MORAES" userId="S::tiago.moraes16@fatec.sp.gov.br::af68a5cb-d10f-4328-b8e7-155422d6b4a7" providerId="AD" clId="Web-{6163F91F-2E9C-4293-9B9C-60BE61DD4454}" dt="2022-12-06T22:49:18.252" v="33"/>
        <pc:sldMkLst>
          <pc:docMk/>
          <pc:sldMk cId="2766908391" sldId="264"/>
        </pc:sldMkLst>
        <pc:picChg chg="del">
          <ac:chgData name="TIAGO HENRIQUE DE MORAES" userId="S::tiago.moraes16@fatec.sp.gov.br::af68a5cb-d10f-4328-b8e7-155422d6b4a7" providerId="AD" clId="Web-{6163F91F-2E9C-4293-9B9C-60BE61DD4454}" dt="2022-12-06T22:49:18.252" v="33"/>
          <ac:picMkLst>
            <pc:docMk/>
            <pc:sldMk cId="2766908391" sldId="264"/>
            <ac:picMk id="6" creationId="{F4AC52F3-D56A-BB2F-8107-27D6492CD299}"/>
          </ac:picMkLst>
        </pc:picChg>
      </pc:sldChg>
      <pc:sldChg chg="modSp">
        <pc:chgData name="TIAGO HENRIQUE DE MORAES" userId="S::tiago.moraes16@fatec.sp.gov.br::af68a5cb-d10f-4328-b8e7-155422d6b4a7" providerId="AD" clId="Web-{6163F91F-2E9C-4293-9B9C-60BE61DD4454}" dt="2022-12-06T23:35:16.606" v="129" actId="14100"/>
        <pc:sldMkLst>
          <pc:docMk/>
          <pc:sldMk cId="1571790943" sldId="265"/>
        </pc:sldMkLst>
        <pc:spChg chg="mod">
          <ac:chgData name="TIAGO HENRIQUE DE MORAES" userId="S::tiago.moraes16@fatec.sp.gov.br::af68a5cb-d10f-4328-b8e7-155422d6b4a7" providerId="AD" clId="Web-{6163F91F-2E9C-4293-9B9C-60BE61DD4454}" dt="2022-12-06T23:24:00.254" v="104" actId="14100"/>
          <ac:spMkLst>
            <pc:docMk/>
            <pc:sldMk cId="1571790943" sldId="265"/>
            <ac:spMk id="2" creationId="{E5DDDF8E-7A93-C5A7-E7BE-62D6DEDB148C}"/>
          </ac:spMkLst>
        </pc:spChg>
        <pc:spChg chg="mod">
          <ac:chgData name="TIAGO HENRIQUE DE MORAES" userId="S::tiago.moraes16@fatec.sp.gov.br::af68a5cb-d10f-4328-b8e7-155422d6b4a7" providerId="AD" clId="Web-{6163F91F-2E9C-4293-9B9C-60BE61DD4454}" dt="2022-12-06T23:34:08.401" v="120" actId="20577"/>
          <ac:spMkLst>
            <pc:docMk/>
            <pc:sldMk cId="1571790943" sldId="265"/>
            <ac:spMk id="3" creationId="{00000000-0000-0000-0000-000000000000}"/>
          </ac:spMkLst>
        </pc:spChg>
        <pc:spChg chg="mod">
          <ac:chgData name="TIAGO HENRIQUE DE MORAES" userId="S::tiago.moraes16@fatec.sp.gov.br::af68a5cb-d10f-4328-b8e7-155422d6b4a7" providerId="AD" clId="Web-{6163F91F-2E9C-4293-9B9C-60BE61DD4454}" dt="2022-12-06T23:35:16.606" v="129" actId="14100"/>
          <ac:spMkLst>
            <pc:docMk/>
            <pc:sldMk cId="1571790943" sldId="265"/>
            <ac:spMk id="9" creationId="{0F311697-0DB6-D5DF-E402-EB1CB49EA1FF}"/>
          </ac:spMkLst>
        </pc:spChg>
      </pc:sldChg>
      <pc:sldChg chg="addSp delSp modSp add replId">
        <pc:chgData name="TIAGO HENRIQUE DE MORAES" userId="S::tiago.moraes16@fatec.sp.gov.br::af68a5cb-d10f-4328-b8e7-155422d6b4a7" providerId="AD" clId="Web-{6163F91F-2E9C-4293-9B9C-60BE61DD4454}" dt="2022-12-06T23:38:15.549" v="142"/>
        <pc:sldMkLst>
          <pc:docMk/>
          <pc:sldMk cId="763790074" sldId="266"/>
        </pc:sldMkLst>
        <pc:spChg chg="mod">
          <ac:chgData name="TIAGO HENRIQUE DE MORAES" userId="S::tiago.moraes16@fatec.sp.gov.br::af68a5cb-d10f-4328-b8e7-155422d6b4a7" providerId="AD" clId="Web-{6163F91F-2E9C-4293-9B9C-60BE61DD4454}" dt="2022-12-06T23:24:33.521" v="108" actId="14100"/>
          <ac:spMkLst>
            <pc:docMk/>
            <pc:sldMk cId="763790074" sldId="266"/>
            <ac:spMk id="2" creationId="{E5DDDF8E-7A93-C5A7-E7BE-62D6DEDB148C}"/>
          </ac:spMkLst>
        </pc:spChg>
        <pc:spChg chg="mod ord">
          <ac:chgData name="TIAGO HENRIQUE DE MORAES" userId="S::tiago.moraes16@fatec.sp.gov.br::af68a5cb-d10f-4328-b8e7-155422d6b4a7" providerId="AD" clId="Web-{6163F91F-2E9C-4293-9B9C-60BE61DD4454}" dt="2022-12-06T22:47:16.295" v="12"/>
          <ac:spMkLst>
            <pc:docMk/>
            <pc:sldMk cId="763790074" sldId="266"/>
            <ac:spMk id="3" creationId="{00000000-0000-0000-0000-000000000000}"/>
          </ac:spMkLst>
        </pc:spChg>
        <pc:spChg chg="add del mod">
          <ac:chgData name="TIAGO HENRIQUE DE MORAES" userId="S::tiago.moraes16@fatec.sp.gov.br::af68a5cb-d10f-4328-b8e7-155422d6b4a7" providerId="AD" clId="Web-{6163F91F-2E9C-4293-9B9C-60BE61DD4454}" dt="2022-12-06T23:38:15.549" v="142"/>
          <ac:spMkLst>
            <pc:docMk/>
            <pc:sldMk cId="763790074" sldId="266"/>
            <ac:spMk id="8" creationId="{3B1639A8-2EBB-3B69-AF7E-5D44866E9399}"/>
          </ac:spMkLst>
        </pc:spChg>
        <pc:spChg chg="del">
          <ac:chgData name="TIAGO HENRIQUE DE MORAES" userId="S::tiago.moraes16@fatec.sp.gov.br::af68a5cb-d10f-4328-b8e7-155422d6b4a7" providerId="AD" clId="Web-{6163F91F-2E9C-4293-9B9C-60BE61DD4454}" dt="2022-12-06T22:47:16.295" v="12"/>
          <ac:spMkLst>
            <pc:docMk/>
            <pc:sldMk cId="763790074" sldId="266"/>
            <ac:spMk id="28" creationId="{23D09407-53BC-485E-B4CE-BC5E4FC4B25B}"/>
          </ac:spMkLst>
        </pc:spChg>
        <pc:spChg chg="del">
          <ac:chgData name="TIAGO HENRIQUE DE MORAES" userId="S::tiago.moraes16@fatec.sp.gov.br::af68a5cb-d10f-4328-b8e7-155422d6b4a7" providerId="AD" clId="Web-{6163F91F-2E9C-4293-9B9C-60BE61DD4454}" dt="2022-12-06T22:47:16.295" v="12"/>
          <ac:spMkLst>
            <pc:docMk/>
            <pc:sldMk cId="763790074" sldId="266"/>
            <ac:spMk id="30" creationId="{921DB988-49FC-4608-B0A2-E2F3A4019041}"/>
          </ac:spMkLst>
        </pc:spChg>
        <pc:grpChg chg="del">
          <ac:chgData name="TIAGO HENRIQUE DE MORAES" userId="S::tiago.moraes16@fatec.sp.gov.br::af68a5cb-d10f-4328-b8e7-155422d6b4a7" providerId="AD" clId="Web-{6163F91F-2E9C-4293-9B9C-60BE61DD4454}" dt="2022-12-06T22:47:16.295" v="12"/>
          <ac:grpSpMkLst>
            <pc:docMk/>
            <pc:sldMk cId="763790074" sldId="266"/>
            <ac:grpSpMk id="32" creationId="{E9B930FD-8671-4C4C-ADCF-73AC1D0CD417}"/>
          </ac:grpSpMkLst>
        </pc:grpChg>
        <pc:grpChg chg="del">
          <ac:chgData name="TIAGO HENRIQUE DE MORAES" userId="S::tiago.moraes16@fatec.sp.gov.br::af68a5cb-d10f-4328-b8e7-155422d6b4a7" providerId="AD" clId="Web-{6163F91F-2E9C-4293-9B9C-60BE61DD4454}" dt="2022-12-06T22:47:16.295" v="12"/>
          <ac:grpSpMkLst>
            <pc:docMk/>
            <pc:sldMk cId="763790074" sldId="266"/>
            <ac:grpSpMk id="38" creationId="{383C2651-AE0C-4AE4-8725-E2F9414FE219}"/>
          </ac:grpSpMkLst>
        </pc:grpChg>
        <pc:graphicFrameChg chg="add del">
          <ac:chgData name="TIAGO HENRIQUE DE MORAES" userId="S::tiago.moraes16@fatec.sp.gov.br::af68a5cb-d10f-4328-b8e7-155422d6b4a7" providerId="AD" clId="Web-{6163F91F-2E9C-4293-9B9C-60BE61DD4454}" dt="2022-12-06T23:37:51.971" v="134"/>
          <ac:graphicFrameMkLst>
            <pc:docMk/>
            <pc:sldMk cId="763790074" sldId="266"/>
            <ac:graphicFrameMk id="10" creationId="{0A9DDFE7-A24A-E4EB-61F0-B973765EFA01}"/>
          </ac:graphicFrameMkLst>
        </pc:graphicFrameChg>
        <pc:graphicFrameChg chg="add del">
          <ac:chgData name="TIAGO HENRIQUE DE MORAES" userId="S::tiago.moraes16@fatec.sp.gov.br::af68a5cb-d10f-4328-b8e7-155422d6b4a7" providerId="AD" clId="Web-{6163F91F-2E9C-4293-9B9C-60BE61DD4454}" dt="2022-12-06T23:37:54.330" v="136"/>
          <ac:graphicFrameMkLst>
            <pc:docMk/>
            <pc:sldMk cId="763790074" sldId="266"/>
            <ac:graphicFrameMk id="12" creationId="{20384888-BC28-8AF1-0AEA-EB7140024EC9}"/>
          </ac:graphicFrameMkLst>
        </pc:graphicFrameChg>
        <pc:graphicFrameChg chg="add del">
          <ac:chgData name="TIAGO HENRIQUE DE MORAES" userId="S::tiago.moraes16@fatec.sp.gov.br::af68a5cb-d10f-4328-b8e7-155422d6b4a7" providerId="AD" clId="Web-{6163F91F-2E9C-4293-9B9C-60BE61DD4454}" dt="2022-12-06T23:37:55.471" v="138"/>
          <ac:graphicFrameMkLst>
            <pc:docMk/>
            <pc:sldMk cId="763790074" sldId="266"/>
            <ac:graphicFrameMk id="14" creationId="{0A9DDFE7-A24A-E4EB-61F0-B973765EFA01}"/>
          </ac:graphicFrameMkLst>
        </pc:graphicFrameChg>
        <pc:graphicFrameChg chg="add del">
          <ac:chgData name="TIAGO HENRIQUE DE MORAES" userId="S::tiago.moraes16@fatec.sp.gov.br::af68a5cb-d10f-4328-b8e7-155422d6b4a7" providerId="AD" clId="Web-{6163F91F-2E9C-4293-9B9C-60BE61DD4454}" dt="2022-12-06T23:38:01.846" v="140"/>
          <ac:graphicFrameMkLst>
            <pc:docMk/>
            <pc:sldMk cId="763790074" sldId="266"/>
            <ac:graphicFrameMk id="16" creationId="{E0B4632E-459F-B113-3692-CB9E2489AD7F}"/>
          </ac:graphicFrameMkLst>
        </pc:graphicFrameChg>
        <pc:graphicFrameChg chg="add del">
          <ac:chgData name="TIAGO HENRIQUE DE MORAES" userId="S::tiago.moraes16@fatec.sp.gov.br::af68a5cb-d10f-4328-b8e7-155422d6b4a7" providerId="AD" clId="Web-{6163F91F-2E9C-4293-9B9C-60BE61DD4454}" dt="2022-12-06T23:38:15.549" v="142"/>
          <ac:graphicFrameMkLst>
            <pc:docMk/>
            <pc:sldMk cId="763790074" sldId="266"/>
            <ac:graphicFrameMk id="18" creationId="{4D8ED02E-208B-55F1-DED7-CACA40D90DA2}"/>
          </ac:graphicFrameMkLst>
        </pc:graphicFrameChg>
        <pc:picChg chg="add del mod">
          <ac:chgData name="TIAGO HENRIQUE DE MORAES" userId="S::tiago.moraes16@fatec.sp.gov.br::af68a5cb-d10f-4328-b8e7-155422d6b4a7" providerId="AD" clId="Web-{6163F91F-2E9C-4293-9B9C-60BE61DD4454}" dt="2022-12-06T22:47:07.857" v="10"/>
          <ac:picMkLst>
            <pc:docMk/>
            <pc:sldMk cId="763790074" sldId="266"/>
            <ac:picMk id="4" creationId="{C0DFA581-21DB-1286-F478-363CE09D5C61}"/>
          </ac:picMkLst>
        </pc:picChg>
        <pc:picChg chg="ord">
          <ac:chgData name="TIAGO HENRIQUE DE MORAES" userId="S::tiago.moraes16@fatec.sp.gov.br::af68a5cb-d10f-4328-b8e7-155422d6b4a7" providerId="AD" clId="Web-{6163F91F-2E9C-4293-9B9C-60BE61DD4454}" dt="2022-12-06T22:47:16.295" v="12"/>
          <ac:picMkLst>
            <pc:docMk/>
            <pc:sldMk cId="763790074" sldId="266"/>
            <ac:picMk id="5" creationId="{009CB854-601A-EB4E-7DA5-94D87137CE43}"/>
          </ac:picMkLst>
        </pc:picChg>
        <pc:picChg chg="del">
          <ac:chgData name="TIAGO HENRIQUE DE MORAES" userId="S::tiago.moraes16@fatec.sp.gov.br::af68a5cb-d10f-4328-b8e7-155422d6b4a7" providerId="AD" clId="Web-{6163F91F-2E9C-4293-9B9C-60BE61DD4454}" dt="2022-12-06T22:46:52.778" v="7"/>
          <ac:picMkLst>
            <pc:docMk/>
            <pc:sldMk cId="763790074" sldId="266"/>
            <ac:picMk id="6" creationId="{F4AC52F3-D56A-BB2F-8107-27D6492CD299}"/>
          </ac:picMkLst>
        </pc:picChg>
        <pc:picChg chg="add del mod">
          <ac:chgData name="TIAGO HENRIQUE DE MORAES" userId="S::tiago.moraes16@fatec.sp.gov.br::af68a5cb-d10f-4328-b8e7-155422d6b4a7" providerId="AD" clId="Web-{6163F91F-2E9C-4293-9B9C-60BE61DD4454}" dt="2022-12-06T23:11:04.949" v="46"/>
          <ac:picMkLst>
            <pc:docMk/>
            <pc:sldMk cId="763790074" sldId="266"/>
            <ac:picMk id="7" creationId="{C46CA4C7-CB9D-2A7A-F82E-EADB9DBF87EC}"/>
          </ac:picMkLst>
        </pc:picChg>
      </pc:sldChg>
      <pc:sldChg chg="new del">
        <pc:chgData name="TIAGO HENRIQUE DE MORAES" userId="S::tiago.moraes16@fatec.sp.gov.br::af68a5cb-d10f-4328-b8e7-155422d6b4a7" providerId="AD" clId="Web-{6163F91F-2E9C-4293-9B9C-60BE61DD4454}" dt="2022-12-06T23:03:14.559" v="43"/>
        <pc:sldMkLst>
          <pc:docMk/>
          <pc:sldMk cId="662972843" sldId="267"/>
        </pc:sldMkLst>
      </pc:sldChg>
      <pc:sldChg chg="modSp ord">
        <pc:chgData name="TIAGO HENRIQUE DE MORAES" userId="S::tiago.moraes16@fatec.sp.gov.br::af68a5cb-d10f-4328-b8e7-155422d6b4a7" providerId="AD" clId="Web-{6163F91F-2E9C-4293-9B9C-60BE61DD4454}" dt="2022-12-06T23:26:32.213" v="110" actId="20577"/>
        <pc:sldMkLst>
          <pc:docMk/>
          <pc:sldMk cId="3985293433" sldId="267"/>
        </pc:sldMkLst>
        <pc:spChg chg="mod">
          <ac:chgData name="TIAGO HENRIQUE DE MORAES" userId="S::tiago.moraes16@fatec.sp.gov.br::af68a5cb-d10f-4328-b8e7-155422d6b4a7" providerId="AD" clId="Web-{6163F91F-2E9C-4293-9B9C-60BE61DD4454}" dt="2022-12-06T23:26:32.213" v="110" actId="20577"/>
          <ac:spMkLst>
            <pc:docMk/>
            <pc:sldMk cId="3985293433" sldId="267"/>
            <ac:spMk id="2" creationId="{DC608CFA-AC92-02E7-D2B3-722AEFE06177}"/>
          </ac:spMkLst>
        </pc:spChg>
      </pc:sldChg>
      <pc:sldChg chg="add replId">
        <pc:chgData name="TIAGO HENRIQUE DE MORAES" userId="S::tiago.moraes16@fatec.sp.gov.br::af68a5cb-d10f-4328-b8e7-155422d6b4a7" providerId="AD" clId="Web-{6163F91F-2E9C-4293-9B9C-60BE61DD4454}" dt="2022-12-06T23:11:00.527" v="45"/>
        <pc:sldMkLst>
          <pc:docMk/>
          <pc:sldMk cId="4141177124" sldId="268"/>
        </pc:sldMkLst>
      </pc:sldChg>
      <pc:sldChg chg="modSp add replId">
        <pc:chgData name="TIAGO HENRIQUE DE MORAES" userId="S::tiago.moraes16@fatec.sp.gov.br::af68a5cb-d10f-4328-b8e7-155422d6b4a7" providerId="AD" clId="Web-{6163F91F-2E9C-4293-9B9C-60BE61DD4454}" dt="2022-12-06T23:13:14.921" v="80" actId="20577"/>
        <pc:sldMkLst>
          <pc:docMk/>
          <pc:sldMk cId="1448937560" sldId="269"/>
        </pc:sldMkLst>
        <pc:spChg chg="mod">
          <ac:chgData name="TIAGO HENRIQUE DE MORAES" userId="S::tiago.moraes16@fatec.sp.gov.br::af68a5cb-d10f-4328-b8e7-155422d6b4a7" providerId="AD" clId="Web-{6163F91F-2E9C-4293-9B9C-60BE61DD4454}" dt="2022-12-06T23:13:14.921" v="80" actId="20577"/>
          <ac:spMkLst>
            <pc:docMk/>
            <pc:sldMk cId="1448937560" sldId="269"/>
            <ac:spMk id="2" creationId="{DC608CFA-AC92-02E7-D2B3-722AEFE06177}"/>
          </ac:spMkLst>
        </pc:spChg>
      </pc:sldChg>
      <pc:sldChg chg="modSp new">
        <pc:chgData name="TIAGO HENRIQUE DE MORAES" userId="S::tiago.moraes16@fatec.sp.gov.br::af68a5cb-d10f-4328-b8e7-155422d6b4a7" providerId="AD" clId="Web-{6163F91F-2E9C-4293-9B9C-60BE61DD4454}" dt="2022-12-06T23:43:41.560" v="291" actId="20577"/>
        <pc:sldMkLst>
          <pc:docMk/>
          <pc:sldMk cId="2010961354" sldId="270"/>
        </pc:sldMkLst>
        <pc:spChg chg="mod">
          <ac:chgData name="TIAGO HENRIQUE DE MORAES" userId="S::tiago.moraes16@fatec.sp.gov.br::af68a5cb-d10f-4328-b8e7-155422d6b4a7" providerId="AD" clId="Web-{6163F91F-2E9C-4293-9B9C-60BE61DD4454}" dt="2022-12-06T23:39:22.364" v="151" actId="20577"/>
          <ac:spMkLst>
            <pc:docMk/>
            <pc:sldMk cId="2010961354" sldId="270"/>
            <ac:spMk id="2" creationId="{357D371B-192E-6C65-FA9C-15F503ED1986}"/>
          </ac:spMkLst>
        </pc:spChg>
        <pc:spChg chg="mod">
          <ac:chgData name="TIAGO HENRIQUE DE MORAES" userId="S::tiago.moraes16@fatec.sp.gov.br::af68a5cb-d10f-4328-b8e7-155422d6b4a7" providerId="AD" clId="Web-{6163F91F-2E9C-4293-9B9C-60BE61DD4454}" dt="2022-12-06T23:43:41.560" v="291" actId="20577"/>
          <ac:spMkLst>
            <pc:docMk/>
            <pc:sldMk cId="2010961354" sldId="270"/>
            <ac:spMk id="3" creationId="{712A84CF-2B1E-92D9-4DC2-0823DFE20FB6}"/>
          </ac:spMkLst>
        </pc:spChg>
      </pc:sldChg>
    </pc:docChg>
  </pc:docChgLst>
  <pc:docChgLst>
    <pc:chgData name="GABRIEL ALMIR PEREIRA RIBEIRO" userId="S::gabriel.ribero@fatec.sp.gov.br::de9c64f6-2543-402d-8143-ed65502abd06" providerId="AD" clId="Web-{E0F83FC8-5266-4524-BF93-455CF2183DF3}"/>
    <pc:docChg chg="modSld">
      <pc:chgData name="GABRIEL ALMIR PEREIRA RIBEIRO" userId="S::gabriel.ribero@fatec.sp.gov.br::de9c64f6-2543-402d-8143-ed65502abd06" providerId="AD" clId="Web-{E0F83FC8-5266-4524-BF93-455CF2183DF3}" dt="2022-11-29T00:27:12.774" v="23" actId="20577"/>
      <pc:docMkLst>
        <pc:docMk/>
      </pc:docMkLst>
      <pc:sldChg chg="modSp">
        <pc:chgData name="GABRIEL ALMIR PEREIRA RIBEIRO" userId="S::gabriel.ribero@fatec.sp.gov.br::de9c64f6-2543-402d-8143-ed65502abd06" providerId="AD" clId="Web-{E0F83FC8-5266-4524-BF93-455CF2183DF3}" dt="2022-11-29T00:24:04.049" v="3" actId="20577"/>
        <pc:sldMkLst>
          <pc:docMk/>
          <pc:sldMk cId="109857222" sldId="256"/>
        </pc:sldMkLst>
        <pc:spChg chg="mod">
          <ac:chgData name="GABRIEL ALMIR PEREIRA RIBEIRO" userId="S::gabriel.ribero@fatec.sp.gov.br::de9c64f6-2543-402d-8143-ed65502abd06" providerId="AD" clId="Web-{E0F83FC8-5266-4524-BF93-455CF2183DF3}" dt="2022-11-29T00:24:04.049" v="3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GABRIEL ALMIR PEREIRA RIBEIRO" userId="S::gabriel.ribero@fatec.sp.gov.br::de9c64f6-2543-402d-8143-ed65502abd06" providerId="AD" clId="Web-{E0F83FC8-5266-4524-BF93-455CF2183DF3}" dt="2022-11-29T00:27:12.774" v="23" actId="20577"/>
        <pc:sldMkLst>
          <pc:docMk/>
          <pc:sldMk cId="3527365073" sldId="257"/>
        </pc:sldMkLst>
        <pc:spChg chg="mod">
          <ac:chgData name="GABRIEL ALMIR PEREIRA RIBEIRO" userId="S::gabriel.ribero@fatec.sp.gov.br::de9c64f6-2543-402d-8143-ed65502abd06" providerId="AD" clId="Web-{E0F83FC8-5266-4524-BF93-455CF2183DF3}" dt="2022-11-29T00:27:12.774" v="23" actId="20577"/>
          <ac:spMkLst>
            <pc:docMk/>
            <pc:sldMk cId="3527365073" sldId="257"/>
            <ac:spMk id="3" creationId="{8CCA121A-783C-341E-1505-D9B9818D7CDB}"/>
          </ac:spMkLst>
        </pc:spChg>
      </pc:sldChg>
      <pc:sldChg chg="modSp">
        <pc:chgData name="GABRIEL ALMIR PEREIRA RIBEIRO" userId="S::gabriel.ribero@fatec.sp.gov.br::de9c64f6-2543-402d-8143-ed65502abd06" providerId="AD" clId="Web-{E0F83FC8-5266-4524-BF93-455CF2183DF3}" dt="2022-11-29T00:24:31.191" v="6" actId="1076"/>
        <pc:sldMkLst>
          <pc:docMk/>
          <pc:sldMk cId="719614233" sldId="259"/>
        </pc:sldMkLst>
        <pc:spChg chg="mod">
          <ac:chgData name="GABRIEL ALMIR PEREIRA RIBEIRO" userId="S::gabriel.ribero@fatec.sp.gov.br::de9c64f6-2543-402d-8143-ed65502abd06" providerId="AD" clId="Web-{E0F83FC8-5266-4524-BF93-455CF2183DF3}" dt="2022-11-29T00:24:31.191" v="6" actId="1076"/>
          <ac:spMkLst>
            <pc:docMk/>
            <pc:sldMk cId="719614233" sldId="259"/>
            <ac:spMk id="2" creationId="{E5DDDF8E-7A93-C5A7-E7BE-62D6DEDB148C}"/>
          </ac:spMkLst>
        </pc:spChg>
        <pc:spChg chg="mod">
          <ac:chgData name="GABRIEL ALMIR PEREIRA RIBEIRO" userId="S::gabriel.ribero@fatec.sp.gov.br::de9c64f6-2543-402d-8143-ed65502abd06" providerId="AD" clId="Web-{E0F83FC8-5266-4524-BF93-455CF2183DF3}" dt="2022-11-29T00:24:28.878" v="5" actId="20577"/>
          <ac:spMkLst>
            <pc:docMk/>
            <pc:sldMk cId="719614233" sldId="259"/>
            <ac:spMk id="3" creationId="{00000000-0000-0000-0000-000000000000}"/>
          </ac:spMkLst>
        </pc:spChg>
      </pc:sldChg>
      <pc:sldChg chg="modSp">
        <pc:chgData name="GABRIEL ALMIR PEREIRA RIBEIRO" userId="S::gabriel.ribero@fatec.sp.gov.br::de9c64f6-2543-402d-8143-ed65502abd06" providerId="AD" clId="Web-{E0F83FC8-5266-4524-BF93-455CF2183DF3}" dt="2022-11-29T00:24:44.488" v="8" actId="20577"/>
        <pc:sldMkLst>
          <pc:docMk/>
          <pc:sldMk cId="3468330798" sldId="262"/>
        </pc:sldMkLst>
        <pc:spChg chg="mod">
          <ac:chgData name="GABRIEL ALMIR PEREIRA RIBEIRO" userId="S::gabriel.ribero@fatec.sp.gov.br::de9c64f6-2543-402d-8143-ed65502abd06" providerId="AD" clId="Web-{E0F83FC8-5266-4524-BF93-455CF2183DF3}" dt="2022-11-29T00:24:44.488" v="8" actId="20577"/>
          <ac:spMkLst>
            <pc:docMk/>
            <pc:sldMk cId="3468330798" sldId="262"/>
            <ac:spMk id="3" creationId="{00000000-0000-0000-0000-000000000000}"/>
          </ac:spMkLst>
        </pc:spChg>
      </pc:sldChg>
      <pc:sldChg chg="modSp">
        <pc:chgData name="GABRIEL ALMIR PEREIRA RIBEIRO" userId="S::gabriel.ribero@fatec.sp.gov.br::de9c64f6-2543-402d-8143-ed65502abd06" providerId="AD" clId="Web-{E0F83FC8-5266-4524-BF93-455CF2183DF3}" dt="2022-11-29T00:26:49.398" v="20" actId="20577"/>
        <pc:sldMkLst>
          <pc:docMk/>
          <pc:sldMk cId="1219440639" sldId="263"/>
        </pc:sldMkLst>
        <pc:spChg chg="mod">
          <ac:chgData name="GABRIEL ALMIR PEREIRA RIBEIRO" userId="S::gabriel.ribero@fatec.sp.gov.br::de9c64f6-2543-402d-8143-ed65502abd06" providerId="AD" clId="Web-{E0F83FC8-5266-4524-BF93-455CF2183DF3}" dt="2022-11-29T00:26:49.398" v="20" actId="20577"/>
          <ac:spMkLst>
            <pc:docMk/>
            <pc:sldMk cId="1219440639" sldId="263"/>
            <ac:spMk id="12" creationId="{917FDC4B-8340-B13E-0BAD-FEE8B3934188}"/>
          </ac:spMkLst>
        </pc:spChg>
      </pc:sldChg>
      <pc:sldChg chg="modSp">
        <pc:chgData name="GABRIEL ALMIR PEREIRA RIBEIRO" userId="S::gabriel.ribero@fatec.sp.gov.br::de9c64f6-2543-402d-8143-ed65502abd06" providerId="AD" clId="Web-{E0F83FC8-5266-4524-BF93-455CF2183DF3}" dt="2022-11-29T00:26:42.773" v="19" actId="20577"/>
        <pc:sldMkLst>
          <pc:docMk/>
          <pc:sldMk cId="2766908391" sldId="264"/>
        </pc:sldMkLst>
        <pc:spChg chg="mod">
          <ac:chgData name="GABRIEL ALMIR PEREIRA RIBEIRO" userId="S::gabriel.ribero@fatec.sp.gov.br::de9c64f6-2543-402d-8143-ed65502abd06" providerId="AD" clId="Web-{E0F83FC8-5266-4524-BF93-455CF2183DF3}" dt="2022-11-29T00:26:42.773" v="19" actId="20577"/>
          <ac:spMkLst>
            <pc:docMk/>
            <pc:sldMk cId="2766908391" sldId="264"/>
            <ac:spMk id="9" creationId="{555B5076-907D-89F3-6913-2D469DADA5A1}"/>
          </ac:spMkLst>
        </pc:spChg>
      </pc:sldChg>
    </pc:docChg>
  </pc:docChgLst>
  <pc:docChgLst>
    <pc:chgData name="ARTHUR FERREIRA CAMPOS" userId="S::arthur.campos@fatec.sp.gov.br::85f7e3d2-ed62-4a0e-9afe-5a7897a2cf22" providerId="AD" clId="Web-{A93CF772-CBC2-4DE5-B48B-07C7782B1927}"/>
    <pc:docChg chg="addSld modSld sldOrd addMainMaster delMainMaster">
      <pc:chgData name="ARTHUR FERREIRA CAMPOS" userId="S::arthur.campos@fatec.sp.gov.br::85f7e3d2-ed62-4a0e-9afe-5a7897a2cf22" providerId="AD" clId="Web-{A93CF772-CBC2-4DE5-B48B-07C7782B1927}" dt="2022-12-09T23:57:26.424" v="468" actId="1076"/>
      <pc:docMkLst>
        <pc:docMk/>
      </pc:docMkLst>
      <pc:sldChg chg="addSp delSp modSp mod modClrScheme delDesignElem chgLayout">
        <pc:chgData name="ARTHUR FERREIRA CAMPOS" userId="S::arthur.campos@fatec.sp.gov.br::85f7e3d2-ed62-4a0e-9afe-5a7897a2cf22" providerId="AD" clId="Web-{A93CF772-CBC2-4DE5-B48B-07C7782B1927}" dt="2022-12-09T21:37:00.698" v="16"/>
        <pc:sldMkLst>
          <pc:docMk/>
          <pc:sldMk cId="109857222" sldId="256"/>
        </pc:sldMkLst>
        <pc:spChg chg="mod ord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109857222" sldId="256"/>
            <ac:spMk id="28" creationId="{23D09407-53BC-485E-B4CE-BC5E4FC4B25B}"/>
          </ac:spMkLst>
        </pc:spChg>
        <pc:spChg chg="add del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109857222" sldId="256"/>
            <ac:spMk id="30" creationId="{921DB988-49FC-4608-B0A2-E2F3A4019041}"/>
          </ac:spMkLst>
        </pc:spChg>
        <pc:grpChg chg="add del">
          <ac:chgData name="ARTHUR FERREIRA CAMPOS" userId="S::arthur.campos@fatec.sp.gov.br::85f7e3d2-ed62-4a0e-9afe-5a7897a2cf22" providerId="AD" clId="Web-{A93CF772-CBC2-4DE5-B48B-07C7782B1927}" dt="2022-12-09T21:37:00.698" v="16"/>
          <ac:grpSpMkLst>
            <pc:docMk/>
            <pc:sldMk cId="109857222" sldId="256"/>
            <ac:grpSpMk id="32" creationId="{E9B930FD-8671-4C4C-ADCF-73AC1D0CD417}"/>
          </ac:grpSpMkLst>
        </pc:grpChg>
        <pc:grpChg chg="add del">
          <ac:chgData name="ARTHUR FERREIRA CAMPOS" userId="S::arthur.campos@fatec.sp.gov.br::85f7e3d2-ed62-4a0e-9afe-5a7897a2cf22" providerId="AD" clId="Web-{A93CF772-CBC2-4DE5-B48B-07C7782B1927}" dt="2022-12-09T21:37:00.698" v="16"/>
          <ac:grpSpMkLst>
            <pc:docMk/>
            <pc:sldMk cId="109857222" sldId="256"/>
            <ac:grpSpMk id="38" creationId="{383C2651-AE0C-4AE4-8725-E2F9414FE219}"/>
          </ac:grpSpMkLst>
        </pc:grpChg>
      </pc:sldChg>
      <pc:sldChg chg="modSp mod modClrScheme chgLayout">
        <pc:chgData name="ARTHUR FERREIRA CAMPOS" userId="S::arthur.campos@fatec.sp.gov.br::85f7e3d2-ed62-4a0e-9afe-5a7897a2cf22" providerId="AD" clId="Web-{A93CF772-CBC2-4DE5-B48B-07C7782B1927}" dt="2022-12-09T21:37:00.698" v="16"/>
        <pc:sldMkLst>
          <pc:docMk/>
          <pc:sldMk cId="3527365073" sldId="257"/>
        </pc:sldMkLst>
        <pc:spChg chg="mod ord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3527365073" sldId="257"/>
            <ac:spMk id="2" creationId="{11AED0C7-A4E5-182E-AE18-2CA5FE85FBF1}"/>
          </ac:spMkLst>
        </pc:spChg>
        <pc:spChg chg="mod ord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3527365073" sldId="257"/>
            <ac:spMk id="3" creationId="{8CCA121A-783C-341E-1505-D9B9818D7CDB}"/>
          </ac:spMkLst>
        </pc:spChg>
      </pc:sldChg>
      <pc:sldChg chg="addSp delSp mod modClrScheme delDesignElem chgLayout">
        <pc:chgData name="ARTHUR FERREIRA CAMPOS" userId="S::arthur.campos@fatec.sp.gov.br::85f7e3d2-ed62-4a0e-9afe-5a7897a2cf22" providerId="AD" clId="Web-{A93CF772-CBC2-4DE5-B48B-07C7782B1927}" dt="2022-12-09T21:37:00.698" v="16"/>
        <pc:sldMkLst>
          <pc:docMk/>
          <pc:sldMk cId="1558352352" sldId="258"/>
        </pc:sldMkLst>
        <pc:spChg chg="add del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1558352352" sldId="258"/>
            <ac:spMk id="14" creationId="{2B566528-1B12-4246-9431-5C2D7D081168}"/>
          </ac:spMkLst>
        </pc:spChg>
        <pc:grpChg chg="add del">
          <ac:chgData name="ARTHUR FERREIRA CAMPOS" userId="S::arthur.campos@fatec.sp.gov.br::85f7e3d2-ed62-4a0e-9afe-5a7897a2cf22" providerId="AD" clId="Web-{A93CF772-CBC2-4DE5-B48B-07C7782B1927}" dt="2022-12-09T21:37:00.698" v="16"/>
          <ac:grpSpMkLst>
            <pc:docMk/>
            <pc:sldMk cId="1558352352" sldId="258"/>
            <ac:grpSpMk id="16" creationId="{828A5161-06F1-46CF-8AD7-844680A59E13}"/>
          </ac:grpSpMkLst>
        </pc:grpChg>
        <pc:grpChg chg="add del">
          <ac:chgData name="ARTHUR FERREIRA CAMPOS" userId="S::arthur.campos@fatec.sp.gov.br::85f7e3d2-ed62-4a0e-9afe-5a7897a2cf22" providerId="AD" clId="Web-{A93CF772-CBC2-4DE5-B48B-07C7782B1927}" dt="2022-12-09T21:37:00.698" v="16"/>
          <ac:grpSpMkLst>
            <pc:docMk/>
            <pc:sldMk cId="1558352352" sldId="258"/>
            <ac:grpSpMk id="20" creationId="{5995D10D-E9C9-47DB-AE7E-801FEF38F5C9}"/>
          </ac:grpSpMkLst>
        </pc:grpChg>
      </pc:sldChg>
      <pc:sldChg chg="addSp delSp modSp mod modClrScheme delDesignElem chgLayout">
        <pc:chgData name="ARTHUR FERREIRA CAMPOS" userId="S::arthur.campos@fatec.sp.gov.br::85f7e3d2-ed62-4a0e-9afe-5a7897a2cf22" providerId="AD" clId="Web-{A93CF772-CBC2-4DE5-B48B-07C7782B1927}" dt="2022-12-09T21:37:00.698" v="16"/>
        <pc:sldMkLst>
          <pc:docMk/>
          <pc:sldMk cId="719614233" sldId="259"/>
        </pc:sldMkLst>
        <pc:spChg chg="mod ord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719614233" sldId="259"/>
            <ac:spMk id="3" creationId="{00000000-0000-0000-0000-000000000000}"/>
          </ac:spMkLst>
        </pc:spChg>
        <pc:spChg chg="add del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719614233" sldId="259"/>
            <ac:spMk id="28" creationId="{23D09407-53BC-485E-B4CE-BC5E4FC4B25B}"/>
          </ac:spMkLst>
        </pc:spChg>
        <pc:spChg chg="add del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719614233" sldId="259"/>
            <ac:spMk id="30" creationId="{921DB988-49FC-4608-B0A2-E2F3A4019041}"/>
          </ac:spMkLst>
        </pc:spChg>
        <pc:grpChg chg="add del">
          <ac:chgData name="ARTHUR FERREIRA CAMPOS" userId="S::arthur.campos@fatec.sp.gov.br::85f7e3d2-ed62-4a0e-9afe-5a7897a2cf22" providerId="AD" clId="Web-{A93CF772-CBC2-4DE5-B48B-07C7782B1927}" dt="2022-12-09T21:37:00.698" v="16"/>
          <ac:grpSpMkLst>
            <pc:docMk/>
            <pc:sldMk cId="719614233" sldId="259"/>
            <ac:grpSpMk id="32" creationId="{E9B930FD-8671-4C4C-ADCF-73AC1D0CD417}"/>
          </ac:grpSpMkLst>
        </pc:grpChg>
        <pc:grpChg chg="add del">
          <ac:chgData name="ARTHUR FERREIRA CAMPOS" userId="S::arthur.campos@fatec.sp.gov.br::85f7e3d2-ed62-4a0e-9afe-5a7897a2cf22" providerId="AD" clId="Web-{A93CF772-CBC2-4DE5-B48B-07C7782B1927}" dt="2022-12-09T21:37:00.698" v="16"/>
          <ac:grpSpMkLst>
            <pc:docMk/>
            <pc:sldMk cId="719614233" sldId="259"/>
            <ac:grpSpMk id="38" creationId="{383C2651-AE0C-4AE4-8725-E2F9414FE219}"/>
          </ac:grpSpMkLst>
        </pc:grpChg>
      </pc:sldChg>
      <pc:sldChg chg="addSp delSp modSp mod modClrScheme delDesignElem chgLayout">
        <pc:chgData name="ARTHUR FERREIRA CAMPOS" userId="S::arthur.campos@fatec.sp.gov.br::85f7e3d2-ed62-4a0e-9afe-5a7897a2cf22" providerId="AD" clId="Web-{A93CF772-CBC2-4DE5-B48B-07C7782B1927}" dt="2022-12-09T21:37:00.698" v="16"/>
        <pc:sldMkLst>
          <pc:docMk/>
          <pc:sldMk cId="1219440639" sldId="263"/>
        </pc:sldMkLst>
        <pc:spChg chg="mod ord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1219440639" sldId="263"/>
            <ac:spMk id="3" creationId="{00000000-0000-0000-0000-000000000000}"/>
          </ac:spMkLst>
        </pc:spChg>
        <pc:spChg chg="add del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1219440639" sldId="263"/>
            <ac:spMk id="28" creationId="{23D09407-53BC-485E-B4CE-BC5E4FC4B25B}"/>
          </ac:spMkLst>
        </pc:spChg>
        <pc:spChg chg="add del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1219440639" sldId="263"/>
            <ac:spMk id="30" creationId="{921DB988-49FC-4608-B0A2-E2F3A4019041}"/>
          </ac:spMkLst>
        </pc:spChg>
        <pc:grpChg chg="add del">
          <ac:chgData name="ARTHUR FERREIRA CAMPOS" userId="S::arthur.campos@fatec.sp.gov.br::85f7e3d2-ed62-4a0e-9afe-5a7897a2cf22" providerId="AD" clId="Web-{A93CF772-CBC2-4DE5-B48B-07C7782B1927}" dt="2022-12-09T21:37:00.698" v="16"/>
          <ac:grpSpMkLst>
            <pc:docMk/>
            <pc:sldMk cId="1219440639" sldId="263"/>
            <ac:grpSpMk id="32" creationId="{E9B930FD-8671-4C4C-ADCF-73AC1D0CD417}"/>
          </ac:grpSpMkLst>
        </pc:grpChg>
        <pc:grpChg chg="add del">
          <ac:chgData name="ARTHUR FERREIRA CAMPOS" userId="S::arthur.campos@fatec.sp.gov.br::85f7e3d2-ed62-4a0e-9afe-5a7897a2cf22" providerId="AD" clId="Web-{A93CF772-CBC2-4DE5-B48B-07C7782B1927}" dt="2022-12-09T21:37:00.698" v="16"/>
          <ac:grpSpMkLst>
            <pc:docMk/>
            <pc:sldMk cId="1219440639" sldId="263"/>
            <ac:grpSpMk id="38" creationId="{383C2651-AE0C-4AE4-8725-E2F9414FE219}"/>
          </ac:grpSpMkLst>
        </pc:grpChg>
      </pc:sldChg>
      <pc:sldChg chg="addSp delSp modSp mod modClrScheme delDesignElem chgLayout">
        <pc:chgData name="ARTHUR FERREIRA CAMPOS" userId="S::arthur.campos@fatec.sp.gov.br::85f7e3d2-ed62-4a0e-9afe-5a7897a2cf22" providerId="AD" clId="Web-{A93CF772-CBC2-4DE5-B48B-07C7782B1927}" dt="2022-12-09T21:37:00.698" v="16"/>
        <pc:sldMkLst>
          <pc:docMk/>
          <pc:sldMk cId="2766908391" sldId="264"/>
        </pc:sldMkLst>
        <pc:spChg chg="mod ord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2766908391" sldId="264"/>
            <ac:spMk id="3" creationId="{00000000-0000-0000-0000-000000000000}"/>
          </ac:spMkLst>
        </pc:spChg>
        <pc:spChg chg="add del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2766908391" sldId="264"/>
            <ac:spMk id="28" creationId="{23D09407-53BC-485E-B4CE-BC5E4FC4B25B}"/>
          </ac:spMkLst>
        </pc:spChg>
        <pc:spChg chg="add del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2766908391" sldId="264"/>
            <ac:spMk id="30" creationId="{921DB988-49FC-4608-B0A2-E2F3A4019041}"/>
          </ac:spMkLst>
        </pc:spChg>
        <pc:grpChg chg="add del">
          <ac:chgData name="ARTHUR FERREIRA CAMPOS" userId="S::arthur.campos@fatec.sp.gov.br::85f7e3d2-ed62-4a0e-9afe-5a7897a2cf22" providerId="AD" clId="Web-{A93CF772-CBC2-4DE5-B48B-07C7782B1927}" dt="2022-12-09T21:37:00.698" v="16"/>
          <ac:grpSpMkLst>
            <pc:docMk/>
            <pc:sldMk cId="2766908391" sldId="264"/>
            <ac:grpSpMk id="32" creationId="{E9B930FD-8671-4C4C-ADCF-73AC1D0CD417}"/>
          </ac:grpSpMkLst>
        </pc:grpChg>
        <pc:grpChg chg="add del">
          <ac:chgData name="ARTHUR FERREIRA CAMPOS" userId="S::arthur.campos@fatec.sp.gov.br::85f7e3d2-ed62-4a0e-9afe-5a7897a2cf22" providerId="AD" clId="Web-{A93CF772-CBC2-4DE5-B48B-07C7782B1927}" dt="2022-12-09T21:37:00.698" v="16"/>
          <ac:grpSpMkLst>
            <pc:docMk/>
            <pc:sldMk cId="2766908391" sldId="264"/>
            <ac:grpSpMk id="38" creationId="{383C2651-AE0C-4AE4-8725-E2F9414FE219}"/>
          </ac:grpSpMkLst>
        </pc:grpChg>
      </pc:sldChg>
      <pc:sldChg chg="addSp delSp modSp mod modClrScheme delDesignElem chgLayout">
        <pc:chgData name="ARTHUR FERREIRA CAMPOS" userId="S::arthur.campos@fatec.sp.gov.br::85f7e3d2-ed62-4a0e-9afe-5a7897a2cf22" providerId="AD" clId="Web-{A93CF772-CBC2-4DE5-B48B-07C7782B1927}" dt="2022-12-09T21:37:00.698" v="16"/>
        <pc:sldMkLst>
          <pc:docMk/>
          <pc:sldMk cId="1571790943" sldId="265"/>
        </pc:sldMkLst>
        <pc:spChg chg="mod ord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1571790943" sldId="265"/>
            <ac:spMk id="3" creationId="{00000000-0000-0000-0000-000000000000}"/>
          </ac:spMkLst>
        </pc:spChg>
        <pc:spChg chg="add del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1571790943" sldId="265"/>
            <ac:spMk id="28" creationId="{23D09407-53BC-485E-B4CE-BC5E4FC4B25B}"/>
          </ac:spMkLst>
        </pc:spChg>
        <pc:spChg chg="add del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1571790943" sldId="265"/>
            <ac:spMk id="30" creationId="{921DB988-49FC-4608-B0A2-E2F3A4019041}"/>
          </ac:spMkLst>
        </pc:spChg>
        <pc:grpChg chg="add del">
          <ac:chgData name="ARTHUR FERREIRA CAMPOS" userId="S::arthur.campos@fatec.sp.gov.br::85f7e3d2-ed62-4a0e-9afe-5a7897a2cf22" providerId="AD" clId="Web-{A93CF772-CBC2-4DE5-B48B-07C7782B1927}" dt="2022-12-09T21:37:00.698" v="16"/>
          <ac:grpSpMkLst>
            <pc:docMk/>
            <pc:sldMk cId="1571790943" sldId="265"/>
            <ac:grpSpMk id="32" creationId="{E9B930FD-8671-4C4C-ADCF-73AC1D0CD417}"/>
          </ac:grpSpMkLst>
        </pc:grpChg>
        <pc:grpChg chg="add del">
          <ac:chgData name="ARTHUR FERREIRA CAMPOS" userId="S::arthur.campos@fatec.sp.gov.br::85f7e3d2-ed62-4a0e-9afe-5a7897a2cf22" providerId="AD" clId="Web-{A93CF772-CBC2-4DE5-B48B-07C7782B1927}" dt="2022-12-09T21:37:00.698" v="16"/>
          <ac:grpSpMkLst>
            <pc:docMk/>
            <pc:sldMk cId="1571790943" sldId="265"/>
            <ac:grpSpMk id="38" creationId="{383C2651-AE0C-4AE4-8725-E2F9414FE219}"/>
          </ac:grpSpMkLst>
        </pc:grpChg>
      </pc:sldChg>
      <pc:sldChg chg="modSp mod modClrScheme chgLayout">
        <pc:chgData name="ARTHUR FERREIRA CAMPOS" userId="S::arthur.campos@fatec.sp.gov.br::85f7e3d2-ed62-4a0e-9afe-5a7897a2cf22" providerId="AD" clId="Web-{A93CF772-CBC2-4DE5-B48B-07C7782B1927}" dt="2022-12-09T21:37:00.698" v="16"/>
        <pc:sldMkLst>
          <pc:docMk/>
          <pc:sldMk cId="763790074" sldId="266"/>
        </pc:sldMkLst>
        <pc:spChg chg="mod ord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763790074" sldId="266"/>
            <ac:spMk id="3" creationId="{00000000-0000-0000-0000-000000000000}"/>
          </ac:spMkLst>
        </pc:spChg>
      </pc:sldChg>
      <pc:sldChg chg="addSp delSp modSp mod modClrScheme chgLayout">
        <pc:chgData name="ARTHUR FERREIRA CAMPOS" userId="S::arthur.campos@fatec.sp.gov.br::85f7e3d2-ed62-4a0e-9afe-5a7897a2cf22" providerId="AD" clId="Web-{A93CF772-CBC2-4DE5-B48B-07C7782B1927}" dt="2022-12-09T23:57:26.424" v="468" actId="1076"/>
        <pc:sldMkLst>
          <pc:docMk/>
          <pc:sldMk cId="3985293433" sldId="267"/>
        </pc:sldMkLst>
        <pc:spChg chg="mod ord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3985293433" sldId="267"/>
            <ac:spMk id="2" creationId="{DC608CFA-AC92-02E7-D2B3-722AEFE06177}"/>
          </ac:spMkLst>
        </pc:spChg>
        <pc:spChg chg="del">
          <ac:chgData name="ARTHUR FERREIRA CAMPOS" userId="S::arthur.campos@fatec.sp.gov.br::85f7e3d2-ed62-4a0e-9afe-5a7897a2cf22" providerId="AD" clId="Web-{A93CF772-CBC2-4DE5-B48B-07C7782B1927}" dt="2022-12-09T21:34:53.554" v="0"/>
          <ac:spMkLst>
            <pc:docMk/>
            <pc:sldMk cId="3985293433" sldId="267"/>
            <ac:spMk id="3" creationId="{012B55AD-27B2-506A-743D-733AFF219A43}"/>
          </ac:spMkLst>
        </pc:spChg>
        <pc:picChg chg="add mod">
          <ac:chgData name="ARTHUR FERREIRA CAMPOS" userId="S::arthur.campos@fatec.sp.gov.br::85f7e3d2-ed62-4a0e-9afe-5a7897a2cf22" providerId="AD" clId="Web-{A93CF772-CBC2-4DE5-B48B-07C7782B1927}" dt="2022-12-09T23:57:26.424" v="468" actId="1076"/>
          <ac:picMkLst>
            <pc:docMk/>
            <pc:sldMk cId="3985293433" sldId="267"/>
            <ac:picMk id="3" creationId="{CA057210-C667-E0BC-04A8-24DBF99ACC9E}"/>
          </ac:picMkLst>
        </pc:picChg>
      </pc:sldChg>
      <pc:sldChg chg="modSp mod modClrScheme chgLayout">
        <pc:chgData name="ARTHUR FERREIRA CAMPOS" userId="S::arthur.campos@fatec.sp.gov.br::85f7e3d2-ed62-4a0e-9afe-5a7897a2cf22" providerId="AD" clId="Web-{A93CF772-CBC2-4DE5-B48B-07C7782B1927}" dt="2022-12-09T21:37:00.698" v="16"/>
        <pc:sldMkLst>
          <pc:docMk/>
          <pc:sldMk cId="4141177124" sldId="268"/>
        </pc:sldMkLst>
        <pc:spChg chg="mod ord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4141177124" sldId="268"/>
            <ac:spMk id="3" creationId="{00000000-0000-0000-0000-000000000000}"/>
          </ac:spMkLst>
        </pc:spChg>
      </pc:sldChg>
      <pc:sldChg chg="modSp mod modClrScheme chgLayout">
        <pc:chgData name="ARTHUR FERREIRA CAMPOS" userId="S::arthur.campos@fatec.sp.gov.br::85f7e3d2-ed62-4a0e-9afe-5a7897a2cf22" providerId="AD" clId="Web-{A93CF772-CBC2-4DE5-B48B-07C7782B1927}" dt="2022-12-09T21:37:00.698" v="16"/>
        <pc:sldMkLst>
          <pc:docMk/>
          <pc:sldMk cId="1448937560" sldId="269"/>
        </pc:sldMkLst>
        <pc:spChg chg="mod ord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1448937560" sldId="269"/>
            <ac:spMk id="2" creationId="{DC608CFA-AC92-02E7-D2B3-722AEFE06177}"/>
          </ac:spMkLst>
        </pc:spChg>
        <pc:spChg chg="mod ord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1448937560" sldId="269"/>
            <ac:spMk id="3" creationId="{012B55AD-27B2-506A-743D-733AFF219A43}"/>
          </ac:spMkLst>
        </pc:spChg>
      </pc:sldChg>
      <pc:sldChg chg="modSp mod modClrScheme chgLayout">
        <pc:chgData name="ARTHUR FERREIRA CAMPOS" userId="S::arthur.campos@fatec.sp.gov.br::85f7e3d2-ed62-4a0e-9afe-5a7897a2cf22" providerId="AD" clId="Web-{A93CF772-CBC2-4DE5-B48B-07C7782B1927}" dt="2022-12-09T21:37:00.698" v="16"/>
        <pc:sldMkLst>
          <pc:docMk/>
          <pc:sldMk cId="2010961354" sldId="270"/>
        </pc:sldMkLst>
        <pc:spChg chg="mod ord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2010961354" sldId="270"/>
            <ac:spMk id="2" creationId="{357D371B-192E-6C65-FA9C-15F503ED1986}"/>
          </ac:spMkLst>
        </pc:spChg>
        <pc:spChg chg="mod ord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2010961354" sldId="270"/>
            <ac:spMk id="3" creationId="{712A84CF-2B1E-92D9-4DC2-0823DFE20FB6}"/>
          </ac:spMkLst>
        </pc:spChg>
      </pc:sldChg>
      <pc:sldChg chg="modSp mod modClrScheme chgLayout">
        <pc:chgData name="ARTHUR FERREIRA CAMPOS" userId="S::arthur.campos@fatec.sp.gov.br::85f7e3d2-ed62-4a0e-9afe-5a7897a2cf22" providerId="AD" clId="Web-{A93CF772-CBC2-4DE5-B48B-07C7782B1927}" dt="2022-12-09T21:37:00.698" v="16"/>
        <pc:sldMkLst>
          <pc:docMk/>
          <pc:sldMk cId="937609019" sldId="272"/>
        </pc:sldMkLst>
        <pc:spChg chg="mod ord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937609019" sldId="272"/>
            <ac:spMk id="3" creationId="{00000000-0000-0000-0000-000000000000}"/>
          </ac:spMkLst>
        </pc:spChg>
      </pc:sldChg>
      <pc:sldChg chg="addSp delSp modSp mod modClrScheme delDesignElem chgLayout">
        <pc:chgData name="ARTHUR FERREIRA CAMPOS" userId="S::arthur.campos@fatec.sp.gov.br::85f7e3d2-ed62-4a0e-9afe-5a7897a2cf22" providerId="AD" clId="Web-{A93CF772-CBC2-4DE5-B48B-07C7782B1927}" dt="2022-12-09T21:37:00.698" v="16"/>
        <pc:sldMkLst>
          <pc:docMk/>
          <pc:sldMk cId="1002138467" sldId="273"/>
        </pc:sldMkLst>
        <pc:spChg chg="mod ord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1002138467" sldId="273"/>
            <ac:spMk id="3" creationId="{00000000-0000-0000-0000-000000000000}"/>
          </ac:spMkLst>
        </pc:spChg>
        <pc:spChg chg="add del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1002138467" sldId="273"/>
            <ac:spMk id="28" creationId="{23D09407-53BC-485E-B4CE-BC5E4FC4B25B}"/>
          </ac:spMkLst>
        </pc:spChg>
        <pc:spChg chg="add del">
          <ac:chgData name="ARTHUR FERREIRA CAMPOS" userId="S::arthur.campos@fatec.sp.gov.br::85f7e3d2-ed62-4a0e-9afe-5a7897a2cf22" providerId="AD" clId="Web-{A93CF772-CBC2-4DE5-B48B-07C7782B1927}" dt="2022-12-09T21:37:00.698" v="16"/>
          <ac:spMkLst>
            <pc:docMk/>
            <pc:sldMk cId="1002138467" sldId="273"/>
            <ac:spMk id="30" creationId="{921DB988-49FC-4608-B0A2-E2F3A4019041}"/>
          </ac:spMkLst>
        </pc:spChg>
        <pc:grpChg chg="add del">
          <ac:chgData name="ARTHUR FERREIRA CAMPOS" userId="S::arthur.campos@fatec.sp.gov.br::85f7e3d2-ed62-4a0e-9afe-5a7897a2cf22" providerId="AD" clId="Web-{A93CF772-CBC2-4DE5-B48B-07C7782B1927}" dt="2022-12-09T21:37:00.698" v="16"/>
          <ac:grpSpMkLst>
            <pc:docMk/>
            <pc:sldMk cId="1002138467" sldId="273"/>
            <ac:grpSpMk id="32" creationId="{E9B930FD-8671-4C4C-ADCF-73AC1D0CD417}"/>
          </ac:grpSpMkLst>
        </pc:grpChg>
        <pc:grpChg chg="add del">
          <ac:chgData name="ARTHUR FERREIRA CAMPOS" userId="S::arthur.campos@fatec.sp.gov.br::85f7e3d2-ed62-4a0e-9afe-5a7897a2cf22" providerId="AD" clId="Web-{A93CF772-CBC2-4DE5-B48B-07C7782B1927}" dt="2022-12-09T21:37:00.698" v="16"/>
          <ac:grpSpMkLst>
            <pc:docMk/>
            <pc:sldMk cId="1002138467" sldId="273"/>
            <ac:grpSpMk id="38" creationId="{383C2651-AE0C-4AE4-8725-E2F9414FE219}"/>
          </ac:grpSpMkLst>
        </pc:grpChg>
      </pc:sldChg>
      <pc:sldChg chg="addSp delSp modSp new mod modTransition setBg modClrScheme addAnim delAnim modAnim chgLayout">
        <pc:chgData name="ARTHUR FERREIRA CAMPOS" userId="S::arthur.campos@fatec.sp.gov.br::85f7e3d2-ed62-4a0e-9afe-5a7897a2cf22" providerId="AD" clId="Web-{A93CF772-CBC2-4DE5-B48B-07C7782B1927}" dt="2022-12-09T21:47:58.840" v="122" actId="14100"/>
        <pc:sldMkLst>
          <pc:docMk/>
          <pc:sldMk cId="1026056601" sldId="274"/>
        </pc:sldMkLst>
        <pc:spChg chg="del">
          <ac:chgData name="ARTHUR FERREIRA CAMPOS" userId="S::arthur.campos@fatec.sp.gov.br::85f7e3d2-ed62-4a0e-9afe-5a7897a2cf22" providerId="AD" clId="Web-{A93CF772-CBC2-4DE5-B48B-07C7782B1927}" dt="2022-12-09T21:36:12.150" v="8"/>
          <ac:spMkLst>
            <pc:docMk/>
            <pc:sldMk cId="1026056601" sldId="274"/>
            <ac:spMk id="2" creationId="{9816D45A-2C1C-7F02-5BE8-384C570B545E}"/>
          </ac:spMkLst>
        </pc:spChg>
        <pc:spChg chg="del">
          <ac:chgData name="ARTHUR FERREIRA CAMPOS" userId="S::arthur.campos@fatec.sp.gov.br::85f7e3d2-ed62-4a0e-9afe-5a7897a2cf22" providerId="AD" clId="Web-{A93CF772-CBC2-4DE5-B48B-07C7782B1927}" dt="2022-12-09T21:36:02.993" v="4"/>
          <ac:spMkLst>
            <pc:docMk/>
            <pc:sldMk cId="1026056601" sldId="274"/>
            <ac:spMk id="3" creationId="{FF31C0A7-B957-DD52-8A63-EF01B69BECC3}"/>
          </ac:spMkLst>
        </pc:spChg>
        <pc:spChg chg="add del">
          <ac:chgData name="ARTHUR FERREIRA CAMPOS" userId="S::arthur.campos@fatec.sp.gov.br::85f7e3d2-ed62-4a0e-9afe-5a7897a2cf22" providerId="AD" clId="Web-{A93CF772-CBC2-4DE5-B48B-07C7782B1927}" dt="2022-12-09T21:38:03.450" v="21"/>
          <ac:spMkLst>
            <pc:docMk/>
            <pc:sldMk cId="1026056601" sldId="274"/>
            <ac:spMk id="5" creationId="{BCB1FE46-0D7A-04C2-7A60-831D5F0D5D42}"/>
          </ac:spMkLst>
        </pc:spChg>
        <pc:spChg chg="add del">
          <ac:chgData name="ARTHUR FERREIRA CAMPOS" userId="S::arthur.campos@fatec.sp.gov.br::85f7e3d2-ed62-4a0e-9afe-5a7897a2cf22" providerId="AD" clId="Web-{A93CF772-CBC2-4DE5-B48B-07C7782B1927}" dt="2022-12-09T21:38:49.294" v="30"/>
          <ac:spMkLst>
            <pc:docMk/>
            <pc:sldMk cId="1026056601" sldId="274"/>
            <ac:spMk id="8" creationId="{B1A23F22-9221-FB43-02AD-C5CA45D89F10}"/>
          </ac:spMkLst>
        </pc:spChg>
        <pc:spChg chg="add del mod">
          <ac:chgData name="ARTHUR FERREIRA CAMPOS" userId="S::arthur.campos@fatec.sp.gov.br::85f7e3d2-ed62-4a0e-9afe-5a7897a2cf22" providerId="AD" clId="Web-{A93CF772-CBC2-4DE5-B48B-07C7782B1927}" dt="2022-12-09T21:39:51.343" v="47"/>
          <ac:spMkLst>
            <pc:docMk/>
            <pc:sldMk cId="1026056601" sldId="274"/>
            <ac:spMk id="12" creationId="{F7E927D0-01B8-A0AD-8150-A21250863125}"/>
          </ac:spMkLst>
        </pc:spChg>
        <pc:spChg chg="add del mod">
          <ac:chgData name="ARTHUR FERREIRA CAMPOS" userId="S::arthur.campos@fatec.sp.gov.br::85f7e3d2-ed62-4a0e-9afe-5a7897a2cf22" providerId="AD" clId="Web-{A93CF772-CBC2-4DE5-B48B-07C7782B1927}" dt="2022-12-09T21:44:18.553" v="82"/>
          <ac:spMkLst>
            <pc:docMk/>
            <pc:sldMk cId="1026056601" sldId="274"/>
            <ac:spMk id="21" creationId="{30E0C0D1-057B-EEA8-1741-CBA8F1D2A7DD}"/>
          </ac:spMkLst>
        </pc:spChg>
        <pc:spChg chg="add del mod">
          <ac:chgData name="ARTHUR FERREIRA CAMPOS" userId="S::arthur.campos@fatec.sp.gov.br::85f7e3d2-ed62-4a0e-9afe-5a7897a2cf22" providerId="AD" clId="Web-{A93CF772-CBC2-4DE5-B48B-07C7782B1927}" dt="2022-12-09T21:44:17.459" v="81"/>
          <ac:spMkLst>
            <pc:docMk/>
            <pc:sldMk cId="1026056601" sldId="274"/>
            <ac:spMk id="24" creationId="{DBE1DE53-9873-EAC9-21F4-EBA041F37D9A}"/>
          </ac:spMkLst>
        </pc:spChg>
        <pc:spChg chg="add del mod">
          <ac:chgData name="ARTHUR FERREIRA CAMPOS" userId="S::arthur.campos@fatec.sp.gov.br::85f7e3d2-ed62-4a0e-9afe-5a7897a2cf22" providerId="AD" clId="Web-{A93CF772-CBC2-4DE5-B48B-07C7782B1927}" dt="2022-12-09T21:44:12.943" v="78"/>
          <ac:spMkLst>
            <pc:docMk/>
            <pc:sldMk cId="1026056601" sldId="274"/>
            <ac:spMk id="26" creationId="{7CD0EEA5-D22D-A4A4-F31C-81F8C002677B}"/>
          </ac:spMkLst>
        </pc:spChg>
        <pc:spChg chg="add del mod">
          <ac:chgData name="ARTHUR FERREIRA CAMPOS" userId="S::arthur.campos@fatec.sp.gov.br::85f7e3d2-ed62-4a0e-9afe-5a7897a2cf22" providerId="AD" clId="Web-{A93CF772-CBC2-4DE5-B48B-07C7782B1927}" dt="2022-12-09T21:44:16.412" v="80"/>
          <ac:spMkLst>
            <pc:docMk/>
            <pc:sldMk cId="1026056601" sldId="274"/>
            <ac:spMk id="28" creationId="{51B0217A-7B5A-ACB5-DB77-21A7936E5C3F}"/>
          </ac:spMkLst>
        </pc:spChg>
        <pc:spChg chg="add del mod">
          <ac:chgData name="ARTHUR FERREIRA CAMPOS" userId="S::arthur.campos@fatec.sp.gov.br::85f7e3d2-ed62-4a0e-9afe-5a7897a2cf22" providerId="AD" clId="Web-{A93CF772-CBC2-4DE5-B48B-07C7782B1927}" dt="2022-12-09T21:44:15.287" v="79"/>
          <ac:spMkLst>
            <pc:docMk/>
            <pc:sldMk cId="1026056601" sldId="274"/>
            <ac:spMk id="30" creationId="{3254553D-1517-6A47-8856-59ACE18CC7B8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1:47:45.386" v="118" actId="14100"/>
          <ac:spMkLst>
            <pc:docMk/>
            <pc:sldMk cId="1026056601" sldId="274"/>
            <ac:spMk id="31" creationId="{605EC35E-353C-9F57-8D72-ACBC4F7006DF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1:46:36.384" v="101" actId="14100"/>
          <ac:spMkLst>
            <pc:docMk/>
            <pc:sldMk cId="1026056601" sldId="274"/>
            <ac:spMk id="33" creationId="{E011D9A8-3BB2-E73F-9D8E-AABF119F7C36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1:46:48.619" v="104" actId="14100"/>
          <ac:spMkLst>
            <pc:docMk/>
            <pc:sldMk cId="1026056601" sldId="274"/>
            <ac:spMk id="35" creationId="{FF3AEA0E-FA9E-8D6D-0AF9-436B4964B0C5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1:47:58.840" v="122" actId="14100"/>
          <ac:spMkLst>
            <pc:docMk/>
            <pc:sldMk cId="1026056601" sldId="274"/>
            <ac:spMk id="37" creationId="{25E157B5-DE09-D4FD-E2FD-C76EC2705377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1:47:22.104" v="113" actId="14100"/>
          <ac:spMkLst>
            <pc:docMk/>
            <pc:sldMk cId="1026056601" sldId="274"/>
            <ac:spMk id="39" creationId="{D4D5B989-148D-1F32-ED19-CAA680F79847}"/>
          </ac:spMkLst>
        </pc:spChg>
        <pc:picChg chg="add mod ord">
          <ac:chgData name="ARTHUR FERREIRA CAMPOS" userId="S::arthur.campos@fatec.sp.gov.br::85f7e3d2-ed62-4a0e-9afe-5a7897a2cf22" providerId="AD" clId="Web-{A93CF772-CBC2-4DE5-B48B-07C7782B1927}" dt="2022-12-09T21:37:13.980" v="19" actId="1076"/>
          <ac:picMkLst>
            <pc:docMk/>
            <pc:sldMk cId="1026056601" sldId="274"/>
            <ac:picMk id="4" creationId="{3C3AD554-E553-9EC1-9119-34235F804881}"/>
          </ac:picMkLst>
        </pc:picChg>
        <pc:inkChg chg="add del">
          <ac:chgData name="ARTHUR FERREIRA CAMPOS" userId="S::arthur.campos@fatec.sp.gov.br::85f7e3d2-ed62-4a0e-9afe-5a7897a2cf22" providerId="AD" clId="Web-{A93CF772-CBC2-4DE5-B48B-07C7782B1927}" dt="2022-12-09T21:38:30.294" v="24"/>
          <ac:inkMkLst>
            <pc:docMk/>
            <pc:sldMk cId="1026056601" sldId="274"/>
            <ac:inkMk id="7" creationId="{D582379E-0127-C23A-4D30-2E2327239090}"/>
          </ac:inkMkLst>
        </pc:inkChg>
        <pc:inkChg chg="add del">
          <ac:chgData name="ARTHUR FERREIRA CAMPOS" userId="S::arthur.campos@fatec.sp.gov.br::85f7e3d2-ed62-4a0e-9afe-5a7897a2cf22" providerId="AD" clId="Web-{A93CF772-CBC2-4DE5-B48B-07C7782B1927}" dt="2022-12-09T21:38:48.779" v="29"/>
          <ac:inkMkLst>
            <pc:docMk/>
            <pc:sldMk cId="1026056601" sldId="274"/>
            <ac:inkMk id="9" creationId="{4E8594D9-5538-F75F-D92D-4598F2DB27F1}"/>
          </ac:inkMkLst>
        </pc:inkChg>
        <pc:inkChg chg="add del">
          <ac:chgData name="ARTHUR FERREIRA CAMPOS" userId="S::arthur.campos@fatec.sp.gov.br::85f7e3d2-ed62-4a0e-9afe-5a7897a2cf22" providerId="AD" clId="Web-{A93CF772-CBC2-4DE5-B48B-07C7782B1927}" dt="2022-12-09T21:38:48.201" v="28"/>
          <ac:inkMkLst>
            <pc:docMk/>
            <pc:sldMk cId="1026056601" sldId="274"/>
            <ac:inkMk id="10" creationId="{A2339CAC-785B-4CBC-62BB-0403E5B8A449}"/>
          </ac:inkMkLst>
        </pc:inkChg>
        <pc:inkChg chg="add del">
          <ac:chgData name="ARTHUR FERREIRA CAMPOS" userId="S::arthur.campos@fatec.sp.gov.br::85f7e3d2-ed62-4a0e-9afe-5a7897a2cf22" providerId="AD" clId="Web-{A93CF772-CBC2-4DE5-B48B-07C7782B1927}" dt="2022-12-09T21:39:05.154" v="33"/>
          <ac:inkMkLst>
            <pc:docMk/>
            <pc:sldMk cId="1026056601" sldId="274"/>
            <ac:inkMk id="11" creationId="{EC293F4B-4B44-A45A-FBFD-F0D2B6F6602B}"/>
          </ac:inkMkLst>
        </pc:inkChg>
        <pc:inkChg chg="add del">
          <ac:chgData name="ARTHUR FERREIRA CAMPOS" userId="S::arthur.campos@fatec.sp.gov.br::85f7e3d2-ed62-4a0e-9afe-5a7897a2cf22" providerId="AD" clId="Web-{A93CF772-CBC2-4DE5-B48B-07C7782B1927}" dt="2022-12-09T21:39:25.498" v="37"/>
          <ac:inkMkLst>
            <pc:docMk/>
            <pc:sldMk cId="1026056601" sldId="274"/>
            <ac:inkMk id="13" creationId="{DDE1C003-5F48-88A8-1404-58D9A331AAB7}"/>
          </ac:inkMkLst>
        </pc:inkChg>
        <pc:inkChg chg="add del">
          <ac:chgData name="ARTHUR FERREIRA CAMPOS" userId="S::arthur.campos@fatec.sp.gov.br::85f7e3d2-ed62-4a0e-9afe-5a7897a2cf22" providerId="AD" clId="Web-{A93CF772-CBC2-4DE5-B48B-07C7782B1927}" dt="2022-12-09T21:39:49.077" v="46"/>
          <ac:inkMkLst>
            <pc:docMk/>
            <pc:sldMk cId="1026056601" sldId="274"/>
            <ac:inkMk id="14" creationId="{076C5E0E-233A-6379-CCC3-1E78700D9832}"/>
          </ac:inkMkLst>
        </pc:inkChg>
        <pc:inkChg chg="add del">
          <ac:chgData name="ARTHUR FERREIRA CAMPOS" userId="S::arthur.campos@fatec.sp.gov.br::85f7e3d2-ed62-4a0e-9afe-5a7897a2cf22" providerId="AD" clId="Web-{A93CF772-CBC2-4DE5-B48B-07C7782B1927}" dt="2022-12-09T21:39:46.874" v="45"/>
          <ac:inkMkLst>
            <pc:docMk/>
            <pc:sldMk cId="1026056601" sldId="274"/>
            <ac:inkMk id="15" creationId="{D82BB5DF-AF1A-F026-3C67-41023DB428EF}"/>
          </ac:inkMkLst>
        </pc:inkChg>
        <pc:inkChg chg="add del">
          <ac:chgData name="ARTHUR FERREIRA CAMPOS" userId="S::arthur.campos@fatec.sp.gov.br::85f7e3d2-ed62-4a0e-9afe-5a7897a2cf22" providerId="AD" clId="Web-{A93CF772-CBC2-4DE5-B48B-07C7782B1927}" dt="2022-12-09T21:39:41.905" v="42"/>
          <ac:inkMkLst>
            <pc:docMk/>
            <pc:sldMk cId="1026056601" sldId="274"/>
            <ac:inkMk id="16" creationId="{C41CC3D8-E915-0EA5-EAA8-F73CB3885E4D}"/>
          </ac:inkMkLst>
        </pc:inkChg>
        <pc:inkChg chg="add del">
          <ac:chgData name="ARTHUR FERREIRA CAMPOS" userId="S::arthur.campos@fatec.sp.gov.br::85f7e3d2-ed62-4a0e-9afe-5a7897a2cf22" providerId="AD" clId="Web-{A93CF772-CBC2-4DE5-B48B-07C7782B1927}" dt="2022-12-09T21:39:44.655" v="44"/>
          <ac:inkMkLst>
            <pc:docMk/>
            <pc:sldMk cId="1026056601" sldId="274"/>
            <ac:inkMk id="17" creationId="{A360D49F-2515-0668-94CE-DCBA8C17FDC8}"/>
          </ac:inkMkLst>
        </pc:inkChg>
        <pc:inkChg chg="add del">
          <ac:chgData name="ARTHUR FERREIRA CAMPOS" userId="S::arthur.campos@fatec.sp.gov.br::85f7e3d2-ed62-4a0e-9afe-5a7897a2cf22" providerId="AD" clId="Web-{A93CF772-CBC2-4DE5-B48B-07C7782B1927}" dt="2022-12-09T21:40:37.969" v="50"/>
          <ac:inkMkLst>
            <pc:docMk/>
            <pc:sldMk cId="1026056601" sldId="274"/>
            <ac:inkMk id="19" creationId="{78CB17FC-A431-D112-C7E7-E9AA62761D1D}"/>
          </ac:inkMkLst>
        </pc:inkChg>
        <pc:inkChg chg="add del">
          <ac:chgData name="ARTHUR FERREIRA CAMPOS" userId="S::arthur.campos@fatec.sp.gov.br::85f7e3d2-ed62-4a0e-9afe-5a7897a2cf22" providerId="AD" clId="Web-{A93CF772-CBC2-4DE5-B48B-07C7782B1927}" dt="2022-12-09T21:40:40.204" v="52"/>
          <ac:inkMkLst>
            <pc:docMk/>
            <pc:sldMk cId="1026056601" sldId="274"/>
            <ac:inkMk id="20" creationId="{05A81308-C6A4-5BB1-4A7E-0AD0303A2833}"/>
          </ac:inkMkLst>
        </pc:inkChg>
        <pc:inkChg chg="add del">
          <ac:chgData name="ARTHUR FERREIRA CAMPOS" userId="S::arthur.campos@fatec.sp.gov.br::85f7e3d2-ed62-4a0e-9afe-5a7897a2cf22" providerId="AD" clId="Web-{A93CF772-CBC2-4DE5-B48B-07C7782B1927}" dt="2022-12-09T21:41:00.876" v="57"/>
          <ac:inkMkLst>
            <pc:docMk/>
            <pc:sldMk cId="1026056601" sldId="274"/>
            <ac:inkMk id="22" creationId="{93D379EA-EE08-E566-BF5B-DDC6C7A5E474}"/>
          </ac:inkMkLst>
        </pc:inkChg>
        <pc:inkChg chg="add del">
          <ac:chgData name="ARTHUR FERREIRA CAMPOS" userId="S::arthur.campos@fatec.sp.gov.br::85f7e3d2-ed62-4a0e-9afe-5a7897a2cf22" providerId="AD" clId="Web-{A93CF772-CBC2-4DE5-B48B-07C7782B1927}" dt="2022-12-09T21:41:07.329" v="59"/>
          <ac:inkMkLst>
            <pc:docMk/>
            <pc:sldMk cId="1026056601" sldId="274"/>
            <ac:inkMk id="23" creationId="{3399731D-BE7D-200F-6AF2-DC4F1D25F74A}"/>
          </ac:inkMkLst>
        </pc:inkChg>
        <pc:cxnChg chg="add del">
          <ac:chgData name="ARTHUR FERREIRA CAMPOS" userId="S::arthur.campos@fatec.sp.gov.br::85f7e3d2-ed62-4a0e-9afe-5a7897a2cf22" providerId="AD" clId="Web-{A93CF772-CBC2-4DE5-B48B-07C7782B1927}" dt="2022-12-09T21:38:49.888" v="31"/>
          <ac:cxnSpMkLst>
            <pc:docMk/>
            <pc:sldMk cId="1026056601" sldId="274"/>
            <ac:cxnSpMk id="6" creationId="{B8D00B73-ABA3-B254-0329-EC8D514B949A}"/>
          </ac:cxnSpMkLst>
        </pc:cxnChg>
        <pc:cxnChg chg="add del">
          <ac:chgData name="ARTHUR FERREIRA CAMPOS" userId="S::arthur.campos@fatec.sp.gov.br::85f7e3d2-ed62-4a0e-9afe-5a7897a2cf22" providerId="AD" clId="Web-{A93CF772-CBC2-4DE5-B48B-07C7782B1927}" dt="2022-12-09T21:40:42.625" v="53"/>
          <ac:cxnSpMkLst>
            <pc:docMk/>
            <pc:sldMk cId="1026056601" sldId="274"/>
            <ac:cxnSpMk id="18" creationId="{BBFA223D-7785-827D-5B2E-2A0ED9E669CF}"/>
          </ac:cxnSpMkLst>
        </pc:cxnChg>
      </pc:sldChg>
      <pc:sldChg chg="addSp delSp modSp new mod ord setBg addAnim delAnim">
        <pc:chgData name="ARTHUR FERREIRA CAMPOS" userId="S::arthur.campos@fatec.sp.gov.br::85f7e3d2-ed62-4a0e-9afe-5a7897a2cf22" providerId="AD" clId="Web-{A93CF772-CBC2-4DE5-B48B-07C7782B1927}" dt="2022-12-09T23:48:23.065" v="441"/>
        <pc:sldMkLst>
          <pc:docMk/>
          <pc:sldMk cId="3049077312" sldId="275"/>
        </pc:sldMkLst>
        <pc:spChg chg="del">
          <ac:chgData name="ARTHUR FERREIRA CAMPOS" userId="S::arthur.campos@fatec.sp.gov.br::85f7e3d2-ed62-4a0e-9afe-5a7897a2cf22" providerId="AD" clId="Web-{A93CF772-CBC2-4DE5-B48B-07C7782B1927}" dt="2022-12-09T21:49:51.483" v="124"/>
          <ac:spMkLst>
            <pc:docMk/>
            <pc:sldMk cId="3049077312" sldId="275"/>
            <ac:spMk id="2" creationId="{62A8C83B-B6B5-F750-4436-9C606D569324}"/>
          </ac:spMkLst>
        </pc:spChg>
        <pc:spChg chg="del">
          <ac:chgData name="ARTHUR FERREIRA CAMPOS" userId="S::arthur.campos@fatec.sp.gov.br::85f7e3d2-ed62-4a0e-9afe-5a7897a2cf22" providerId="AD" clId="Web-{A93CF772-CBC2-4DE5-B48B-07C7782B1927}" dt="2022-12-09T21:49:52.546" v="125"/>
          <ac:spMkLst>
            <pc:docMk/>
            <pc:sldMk cId="3049077312" sldId="275"/>
            <ac:spMk id="3" creationId="{F974B5D5-103B-EA2F-E463-F672ACCA5EA8}"/>
          </ac:spMkLst>
        </pc:spChg>
        <pc:spChg chg="add del mod">
          <ac:chgData name="ARTHUR FERREIRA CAMPOS" userId="S::arthur.campos@fatec.sp.gov.br::85f7e3d2-ed62-4a0e-9afe-5a7897a2cf22" providerId="AD" clId="Web-{A93CF772-CBC2-4DE5-B48B-07C7782B1927}" dt="2022-12-09T21:51:11.955" v="141"/>
          <ac:spMkLst>
            <pc:docMk/>
            <pc:sldMk cId="3049077312" sldId="275"/>
            <ac:spMk id="6" creationId="{05FBD62D-5B37-0AF6-A255-BF85B374A17F}"/>
          </ac:spMkLst>
        </pc:spChg>
        <pc:picChg chg="add mod">
          <ac:chgData name="ARTHUR FERREIRA CAMPOS" userId="S::arthur.campos@fatec.sp.gov.br::85f7e3d2-ed62-4a0e-9afe-5a7897a2cf22" providerId="AD" clId="Web-{A93CF772-CBC2-4DE5-B48B-07C7782B1927}" dt="2022-12-09T21:50:56.391" v="136" actId="1076"/>
          <ac:picMkLst>
            <pc:docMk/>
            <pc:sldMk cId="3049077312" sldId="275"/>
            <ac:picMk id="4" creationId="{9A563895-7674-1575-74EA-3901A45CF80C}"/>
          </ac:picMkLst>
        </pc:picChg>
      </pc:sldChg>
      <pc:sldChg chg="addSp delSp modSp new mod ord setBg">
        <pc:chgData name="ARTHUR FERREIRA CAMPOS" userId="S::arthur.campos@fatec.sp.gov.br::85f7e3d2-ed62-4a0e-9afe-5a7897a2cf22" providerId="AD" clId="Web-{A93CF772-CBC2-4DE5-B48B-07C7782B1927}" dt="2022-12-09T23:48:31.581" v="442"/>
        <pc:sldMkLst>
          <pc:docMk/>
          <pc:sldMk cId="1420056347" sldId="276"/>
        </pc:sldMkLst>
        <pc:spChg chg="del">
          <ac:chgData name="ARTHUR FERREIRA CAMPOS" userId="S::arthur.campos@fatec.sp.gov.br::85f7e3d2-ed62-4a0e-9afe-5a7897a2cf22" providerId="AD" clId="Web-{A93CF772-CBC2-4DE5-B48B-07C7782B1927}" dt="2022-12-09T21:51:53.300" v="145"/>
          <ac:spMkLst>
            <pc:docMk/>
            <pc:sldMk cId="1420056347" sldId="276"/>
            <ac:spMk id="2" creationId="{0EBA2898-1909-9952-40CF-30044B600915}"/>
          </ac:spMkLst>
        </pc:spChg>
        <pc:spChg chg="del">
          <ac:chgData name="ARTHUR FERREIRA CAMPOS" userId="S::arthur.campos@fatec.sp.gov.br::85f7e3d2-ed62-4a0e-9afe-5a7897a2cf22" providerId="AD" clId="Web-{A93CF772-CBC2-4DE5-B48B-07C7782B1927}" dt="2022-12-09T21:51:50.035" v="144"/>
          <ac:spMkLst>
            <pc:docMk/>
            <pc:sldMk cId="1420056347" sldId="276"/>
            <ac:spMk id="3" creationId="{CB5BC7E7-C95E-1E24-A9A1-94DEECF3DB47}"/>
          </ac:spMkLst>
        </pc:spChg>
        <pc:picChg chg="add del mod">
          <ac:chgData name="ARTHUR FERREIRA CAMPOS" userId="S::arthur.campos@fatec.sp.gov.br::85f7e3d2-ed62-4a0e-9afe-5a7897a2cf22" providerId="AD" clId="Web-{A93CF772-CBC2-4DE5-B48B-07C7782B1927}" dt="2022-12-09T21:52:44.192" v="153"/>
          <ac:picMkLst>
            <pc:docMk/>
            <pc:sldMk cId="1420056347" sldId="276"/>
            <ac:picMk id="4" creationId="{16F947FF-FCA9-F1EA-8A6E-F14C60A468FD}"/>
          </ac:picMkLst>
        </pc:picChg>
        <pc:picChg chg="add mod">
          <ac:chgData name="ARTHUR FERREIRA CAMPOS" userId="S::arthur.campos@fatec.sp.gov.br::85f7e3d2-ed62-4a0e-9afe-5a7897a2cf22" providerId="AD" clId="Web-{A93CF772-CBC2-4DE5-B48B-07C7782B1927}" dt="2022-12-09T21:52:50.552" v="157" actId="1076"/>
          <ac:picMkLst>
            <pc:docMk/>
            <pc:sldMk cId="1420056347" sldId="276"/>
            <ac:picMk id="5" creationId="{85C78FC5-FE9D-CEA7-EA32-8060E0CA7949}"/>
          </ac:picMkLst>
        </pc:picChg>
      </pc:sldChg>
      <pc:sldChg chg="addSp delSp modSp new mod setBg addAnim modAnim">
        <pc:chgData name="ARTHUR FERREIRA CAMPOS" userId="S::arthur.campos@fatec.sp.gov.br::85f7e3d2-ed62-4a0e-9afe-5a7897a2cf22" providerId="AD" clId="Web-{A93CF772-CBC2-4DE5-B48B-07C7782B1927}" dt="2022-12-09T22:39:01.230" v="211"/>
        <pc:sldMkLst>
          <pc:docMk/>
          <pc:sldMk cId="887107953" sldId="277"/>
        </pc:sldMkLst>
        <pc:spChg chg="del">
          <ac:chgData name="ARTHUR FERREIRA CAMPOS" userId="S::arthur.campos@fatec.sp.gov.br::85f7e3d2-ed62-4a0e-9afe-5a7897a2cf22" providerId="AD" clId="Web-{A93CF772-CBC2-4DE5-B48B-07C7782B1927}" dt="2022-12-09T22:28:48.918" v="159"/>
          <ac:spMkLst>
            <pc:docMk/>
            <pc:sldMk cId="887107953" sldId="277"/>
            <ac:spMk id="2" creationId="{06510B16-C88C-E9A7-6913-838C3668F53B}"/>
          </ac:spMkLst>
        </pc:spChg>
        <pc:spChg chg="del">
          <ac:chgData name="ARTHUR FERREIRA CAMPOS" userId="S::arthur.campos@fatec.sp.gov.br::85f7e3d2-ed62-4a0e-9afe-5a7897a2cf22" providerId="AD" clId="Web-{A93CF772-CBC2-4DE5-B48B-07C7782B1927}" dt="2022-12-09T22:28:50.246" v="160"/>
          <ac:spMkLst>
            <pc:docMk/>
            <pc:sldMk cId="887107953" sldId="277"/>
            <ac:spMk id="3" creationId="{E849C09B-28A9-03EB-2A39-5027B4ED8E5B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2:29:46.294" v="172" actId="14100"/>
          <ac:spMkLst>
            <pc:docMk/>
            <pc:sldMk cId="887107953" sldId="277"/>
            <ac:spMk id="6" creationId="{DA04B1EF-AC69-4181-225E-FF48AB62F4FB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2:30:23.920" v="176" actId="14100"/>
          <ac:spMkLst>
            <pc:docMk/>
            <pc:sldMk cId="887107953" sldId="277"/>
            <ac:spMk id="8" creationId="{D57110EC-0ACD-25C7-102F-CAF2EEF5AACE}"/>
          </ac:spMkLst>
        </pc:spChg>
        <pc:picChg chg="add mod">
          <ac:chgData name="ARTHUR FERREIRA CAMPOS" userId="S::arthur.campos@fatec.sp.gov.br::85f7e3d2-ed62-4a0e-9afe-5a7897a2cf22" providerId="AD" clId="Web-{A93CF772-CBC2-4DE5-B48B-07C7782B1927}" dt="2022-12-09T22:28:59.090" v="165" actId="1076"/>
          <ac:picMkLst>
            <pc:docMk/>
            <pc:sldMk cId="887107953" sldId="277"/>
            <ac:picMk id="4" creationId="{DAB2F4C0-3083-045F-1B9C-6FFA80AFE70F}"/>
          </ac:picMkLst>
        </pc:picChg>
      </pc:sldChg>
      <pc:sldChg chg="addSp delSp modSp new mod setBg addAnim">
        <pc:chgData name="ARTHUR FERREIRA CAMPOS" userId="S::arthur.campos@fatec.sp.gov.br::85f7e3d2-ed62-4a0e-9afe-5a7897a2cf22" providerId="AD" clId="Web-{A93CF772-CBC2-4DE5-B48B-07C7782B1927}" dt="2022-12-09T22:38:50.573" v="210" actId="1076"/>
        <pc:sldMkLst>
          <pc:docMk/>
          <pc:sldMk cId="983266028" sldId="278"/>
        </pc:sldMkLst>
        <pc:spChg chg="del">
          <ac:chgData name="ARTHUR FERREIRA CAMPOS" userId="S::arthur.campos@fatec.sp.gov.br::85f7e3d2-ed62-4a0e-9afe-5a7897a2cf22" providerId="AD" clId="Web-{A93CF772-CBC2-4DE5-B48B-07C7782B1927}" dt="2022-12-09T22:31:03.593" v="178"/>
          <ac:spMkLst>
            <pc:docMk/>
            <pc:sldMk cId="983266028" sldId="278"/>
            <ac:spMk id="2" creationId="{2769F401-9584-418B-AAC7-810A10011F59}"/>
          </ac:spMkLst>
        </pc:spChg>
        <pc:spChg chg="del">
          <ac:chgData name="ARTHUR FERREIRA CAMPOS" userId="S::arthur.campos@fatec.sp.gov.br::85f7e3d2-ed62-4a0e-9afe-5a7897a2cf22" providerId="AD" clId="Web-{A93CF772-CBC2-4DE5-B48B-07C7782B1927}" dt="2022-12-09T22:31:04.405" v="179"/>
          <ac:spMkLst>
            <pc:docMk/>
            <pc:sldMk cId="983266028" sldId="278"/>
            <ac:spMk id="3" creationId="{67B2C0BE-2896-89E7-760B-E8C83609616D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2:38:50.573" v="210" actId="1076"/>
          <ac:spMkLst>
            <pc:docMk/>
            <pc:sldMk cId="983266028" sldId="278"/>
            <ac:spMk id="10" creationId="{D8D20167-F5D7-3192-EB4A-56AE9A03F519}"/>
          </ac:spMkLst>
        </pc:spChg>
        <pc:picChg chg="add del mod">
          <ac:chgData name="ARTHUR FERREIRA CAMPOS" userId="S::arthur.campos@fatec.sp.gov.br::85f7e3d2-ed62-4a0e-9afe-5a7897a2cf22" providerId="AD" clId="Web-{A93CF772-CBC2-4DE5-B48B-07C7782B1927}" dt="2022-12-09T22:31:57.672" v="184"/>
          <ac:picMkLst>
            <pc:docMk/>
            <pc:sldMk cId="983266028" sldId="278"/>
            <ac:picMk id="4" creationId="{3FA676B2-3DA4-4578-3605-3D8F3E4AC66C}"/>
          </ac:picMkLst>
        </pc:picChg>
        <pc:picChg chg="add del mod">
          <ac:chgData name="ARTHUR FERREIRA CAMPOS" userId="S::arthur.campos@fatec.sp.gov.br::85f7e3d2-ed62-4a0e-9afe-5a7897a2cf22" providerId="AD" clId="Web-{A93CF772-CBC2-4DE5-B48B-07C7782B1927}" dt="2022-12-09T22:34:36.567" v="189"/>
          <ac:picMkLst>
            <pc:docMk/>
            <pc:sldMk cId="983266028" sldId="278"/>
            <ac:picMk id="5" creationId="{9FEAF4A5-AFE6-87FE-0B58-980B86DFAE2F}"/>
          </ac:picMkLst>
        </pc:picChg>
        <pc:picChg chg="add del mod">
          <ac:chgData name="ARTHUR FERREIRA CAMPOS" userId="S::arthur.campos@fatec.sp.gov.br::85f7e3d2-ed62-4a0e-9afe-5a7897a2cf22" providerId="AD" clId="Web-{A93CF772-CBC2-4DE5-B48B-07C7782B1927}" dt="2022-12-09T22:37:33.181" v="196"/>
          <ac:picMkLst>
            <pc:docMk/>
            <pc:sldMk cId="983266028" sldId="278"/>
            <ac:picMk id="6" creationId="{590A90CF-F196-C5BC-EF75-5D02B8E3BDFB}"/>
          </ac:picMkLst>
        </pc:picChg>
        <pc:picChg chg="add del mod">
          <ac:chgData name="ARTHUR FERREIRA CAMPOS" userId="S::arthur.campos@fatec.sp.gov.br::85f7e3d2-ed62-4a0e-9afe-5a7897a2cf22" providerId="AD" clId="Web-{A93CF772-CBC2-4DE5-B48B-07C7782B1927}" dt="2022-12-09T22:38:22.354" v="204"/>
          <ac:picMkLst>
            <pc:docMk/>
            <pc:sldMk cId="983266028" sldId="278"/>
            <ac:picMk id="7" creationId="{009E1136-9F69-7677-8B59-12995E68A37E}"/>
          </ac:picMkLst>
        </pc:picChg>
        <pc:picChg chg="add mod">
          <ac:chgData name="ARTHUR FERREIRA CAMPOS" userId="S::arthur.campos@fatec.sp.gov.br::85f7e3d2-ed62-4a0e-9afe-5a7897a2cf22" providerId="AD" clId="Web-{A93CF772-CBC2-4DE5-B48B-07C7782B1927}" dt="2022-12-09T22:38:34.182" v="208" actId="1076"/>
          <ac:picMkLst>
            <pc:docMk/>
            <pc:sldMk cId="983266028" sldId="278"/>
            <ac:picMk id="8" creationId="{45F843D4-213D-6AC0-4A49-A9E52D2C5940}"/>
          </ac:picMkLst>
        </pc:picChg>
      </pc:sldChg>
      <pc:sldChg chg="addSp delSp modSp new mod setBg addAnim">
        <pc:chgData name="ARTHUR FERREIRA CAMPOS" userId="S::arthur.campos@fatec.sp.gov.br::85f7e3d2-ed62-4a0e-9afe-5a7897a2cf22" providerId="AD" clId="Web-{A93CF772-CBC2-4DE5-B48B-07C7782B1927}" dt="2022-12-09T23:00:37.497" v="337" actId="14100"/>
        <pc:sldMkLst>
          <pc:docMk/>
          <pc:sldMk cId="60321972" sldId="279"/>
        </pc:sldMkLst>
        <pc:spChg chg="del">
          <ac:chgData name="ARTHUR FERREIRA CAMPOS" userId="S::arthur.campos@fatec.sp.gov.br::85f7e3d2-ed62-4a0e-9afe-5a7897a2cf22" providerId="AD" clId="Web-{A93CF772-CBC2-4DE5-B48B-07C7782B1927}" dt="2022-12-09T22:43:50.550" v="213"/>
          <ac:spMkLst>
            <pc:docMk/>
            <pc:sldMk cId="60321972" sldId="279"/>
            <ac:spMk id="2" creationId="{2C132089-DADF-494D-73C1-49223E26A904}"/>
          </ac:spMkLst>
        </pc:spChg>
        <pc:spChg chg="del">
          <ac:chgData name="ARTHUR FERREIRA CAMPOS" userId="S::arthur.campos@fatec.sp.gov.br::85f7e3d2-ed62-4a0e-9afe-5a7897a2cf22" providerId="AD" clId="Web-{A93CF772-CBC2-4DE5-B48B-07C7782B1927}" dt="2022-12-09T22:43:51.565" v="214"/>
          <ac:spMkLst>
            <pc:docMk/>
            <pc:sldMk cId="60321972" sldId="279"/>
            <ac:spMk id="3" creationId="{1FA31E03-5310-7354-39F5-05FD2DDA9427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3:00:37.497" v="337" actId="14100"/>
          <ac:spMkLst>
            <pc:docMk/>
            <pc:sldMk cId="60321972" sldId="279"/>
            <ac:spMk id="7" creationId="{8D0B2F29-CC64-5809-A534-FE161D824A20}"/>
          </ac:spMkLst>
        </pc:spChg>
        <pc:picChg chg="add del mod">
          <ac:chgData name="ARTHUR FERREIRA CAMPOS" userId="S::arthur.campos@fatec.sp.gov.br::85f7e3d2-ed62-4a0e-9afe-5a7897a2cf22" providerId="AD" clId="Web-{A93CF772-CBC2-4DE5-B48B-07C7782B1927}" dt="2022-12-09T23:00:02.324" v="328"/>
          <ac:picMkLst>
            <pc:docMk/>
            <pc:sldMk cId="60321972" sldId="279"/>
            <ac:picMk id="4" creationId="{91CE5057-086C-43CD-B8A1-57AD4B9A6F3D}"/>
          </ac:picMkLst>
        </pc:picChg>
        <pc:picChg chg="add mod">
          <ac:chgData name="ARTHUR FERREIRA CAMPOS" userId="S::arthur.campos@fatec.sp.gov.br::85f7e3d2-ed62-4a0e-9afe-5a7897a2cf22" providerId="AD" clId="Web-{A93CF772-CBC2-4DE5-B48B-07C7782B1927}" dt="2022-12-09T23:00:20.465" v="332" actId="1076"/>
          <ac:picMkLst>
            <pc:docMk/>
            <pc:sldMk cId="60321972" sldId="279"/>
            <ac:picMk id="5" creationId="{FA7A85C2-A72F-F2CE-8F0E-5FBEF2D74E85}"/>
          </ac:picMkLst>
        </pc:picChg>
      </pc:sldChg>
      <pc:sldChg chg="addSp delSp modSp new mod ord setBg addAnim delAnim">
        <pc:chgData name="ARTHUR FERREIRA CAMPOS" userId="S::arthur.campos@fatec.sp.gov.br::85f7e3d2-ed62-4a0e-9afe-5a7897a2cf22" providerId="AD" clId="Web-{A93CF772-CBC2-4DE5-B48B-07C7782B1927}" dt="2022-12-09T22:49:13.980" v="265"/>
        <pc:sldMkLst>
          <pc:docMk/>
          <pc:sldMk cId="2065516244" sldId="280"/>
        </pc:sldMkLst>
        <pc:spChg chg="del">
          <ac:chgData name="ARTHUR FERREIRA CAMPOS" userId="S::arthur.campos@fatec.sp.gov.br::85f7e3d2-ed62-4a0e-9afe-5a7897a2cf22" providerId="AD" clId="Web-{A93CF772-CBC2-4DE5-B48B-07C7782B1927}" dt="2022-12-09T22:46:43.695" v="224"/>
          <ac:spMkLst>
            <pc:docMk/>
            <pc:sldMk cId="2065516244" sldId="280"/>
            <ac:spMk id="2" creationId="{BB9EB84A-7FC1-58E7-1458-BABA98A4F798}"/>
          </ac:spMkLst>
        </pc:spChg>
        <pc:spChg chg="del">
          <ac:chgData name="ARTHUR FERREIRA CAMPOS" userId="S::arthur.campos@fatec.sp.gov.br::85f7e3d2-ed62-4a0e-9afe-5a7897a2cf22" providerId="AD" clId="Web-{A93CF772-CBC2-4DE5-B48B-07C7782B1927}" dt="2022-12-09T22:46:44.867" v="225"/>
          <ac:spMkLst>
            <pc:docMk/>
            <pc:sldMk cId="2065516244" sldId="280"/>
            <ac:spMk id="3" creationId="{1933D797-96A9-8581-8584-44CD3AB95A14}"/>
          </ac:spMkLst>
        </pc:spChg>
        <pc:spChg chg="add del mod">
          <ac:chgData name="ARTHUR FERREIRA CAMPOS" userId="S::arthur.campos@fatec.sp.gov.br::85f7e3d2-ed62-4a0e-9afe-5a7897a2cf22" providerId="AD" clId="Web-{A93CF772-CBC2-4DE5-B48B-07C7782B1927}" dt="2022-12-09T22:47:58.072" v="244"/>
          <ac:spMkLst>
            <pc:docMk/>
            <pc:sldMk cId="2065516244" sldId="280"/>
            <ac:spMk id="6" creationId="{1801F9B8-A04B-0D99-79B6-DA876C9B3BDD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2:48:25.525" v="252" actId="14100"/>
          <ac:spMkLst>
            <pc:docMk/>
            <pc:sldMk cId="2065516244" sldId="280"/>
            <ac:spMk id="9" creationId="{AA2668F8-059B-35DD-8669-2C164BC97DC1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2:48:39.807" v="256" actId="14100"/>
          <ac:spMkLst>
            <pc:docMk/>
            <pc:sldMk cId="2065516244" sldId="280"/>
            <ac:spMk id="11" creationId="{5F464918-BFC9-EB84-C67F-6AE179F76531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2:49:05.917" v="260" actId="14100"/>
          <ac:spMkLst>
            <pc:docMk/>
            <pc:sldMk cId="2065516244" sldId="280"/>
            <ac:spMk id="13" creationId="{E2F5B22F-7718-F45B-DBE2-90D3EF12994B}"/>
          </ac:spMkLst>
        </pc:spChg>
        <pc:spChg chg="add del mod">
          <ac:chgData name="ARTHUR FERREIRA CAMPOS" userId="S::arthur.campos@fatec.sp.gov.br::85f7e3d2-ed62-4a0e-9afe-5a7897a2cf22" providerId="AD" clId="Web-{A93CF772-CBC2-4DE5-B48B-07C7782B1927}" dt="2022-12-09T22:49:13.980" v="265"/>
          <ac:spMkLst>
            <pc:docMk/>
            <pc:sldMk cId="2065516244" sldId="280"/>
            <ac:spMk id="15" creationId="{D263040B-E8C3-9A2E-AF8B-B88B1C2FD1E7}"/>
          </ac:spMkLst>
        </pc:spChg>
        <pc:picChg chg="add del mod">
          <ac:chgData name="ARTHUR FERREIRA CAMPOS" userId="S::arthur.campos@fatec.sp.gov.br::85f7e3d2-ed62-4a0e-9afe-5a7897a2cf22" providerId="AD" clId="Web-{A93CF772-CBC2-4DE5-B48B-07C7782B1927}" dt="2022-12-09T22:47:23.368" v="238"/>
          <ac:picMkLst>
            <pc:docMk/>
            <pc:sldMk cId="2065516244" sldId="280"/>
            <ac:picMk id="4" creationId="{4F5DA848-EAC4-50C4-FA51-4A4901C40332}"/>
          </ac:picMkLst>
        </pc:picChg>
        <pc:picChg chg="add mod">
          <ac:chgData name="ARTHUR FERREIRA CAMPOS" userId="S::arthur.campos@fatec.sp.gov.br::85f7e3d2-ed62-4a0e-9afe-5a7897a2cf22" providerId="AD" clId="Web-{A93CF772-CBC2-4DE5-B48B-07C7782B1927}" dt="2022-12-09T22:48:10.822" v="249" actId="1076"/>
          <ac:picMkLst>
            <pc:docMk/>
            <pc:sldMk cId="2065516244" sldId="280"/>
            <ac:picMk id="7" creationId="{B7CD4B70-C373-9BE5-DFEC-B85AF0998851}"/>
          </ac:picMkLst>
        </pc:picChg>
      </pc:sldChg>
      <pc:sldChg chg="addSp delSp modSp new mod setBg addAnim">
        <pc:chgData name="ARTHUR FERREIRA CAMPOS" userId="S::arthur.campos@fatec.sp.gov.br::85f7e3d2-ed62-4a0e-9afe-5a7897a2cf22" providerId="AD" clId="Web-{A93CF772-CBC2-4DE5-B48B-07C7782B1927}" dt="2022-12-09T22:50:15.059" v="282" actId="14100"/>
        <pc:sldMkLst>
          <pc:docMk/>
          <pc:sldMk cId="3629044817" sldId="281"/>
        </pc:sldMkLst>
        <pc:spChg chg="del">
          <ac:chgData name="ARTHUR FERREIRA CAMPOS" userId="S::arthur.campos@fatec.sp.gov.br::85f7e3d2-ed62-4a0e-9afe-5a7897a2cf22" providerId="AD" clId="Web-{A93CF772-CBC2-4DE5-B48B-07C7782B1927}" dt="2022-12-09T22:49:35.246" v="268"/>
          <ac:spMkLst>
            <pc:docMk/>
            <pc:sldMk cId="3629044817" sldId="281"/>
            <ac:spMk id="2" creationId="{E5C4FA54-AB93-DF1F-C749-2733490DA99A}"/>
          </ac:spMkLst>
        </pc:spChg>
        <pc:spChg chg="del">
          <ac:chgData name="ARTHUR FERREIRA CAMPOS" userId="S::arthur.campos@fatec.sp.gov.br::85f7e3d2-ed62-4a0e-9afe-5a7897a2cf22" providerId="AD" clId="Web-{A93CF772-CBC2-4DE5-B48B-07C7782B1927}" dt="2022-12-09T22:49:33.949" v="267"/>
          <ac:spMkLst>
            <pc:docMk/>
            <pc:sldMk cId="3629044817" sldId="281"/>
            <ac:spMk id="3" creationId="{06670C92-9175-1600-8CFC-489E6E0F1254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2:50:04.200" v="277" actId="14100"/>
          <ac:spMkLst>
            <pc:docMk/>
            <pc:sldMk cId="3629044817" sldId="281"/>
            <ac:spMk id="6" creationId="{3CFAC74C-9B1D-49DA-7079-C12A628EE273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2:50:15.059" v="282" actId="14100"/>
          <ac:spMkLst>
            <pc:docMk/>
            <pc:sldMk cId="3629044817" sldId="281"/>
            <ac:spMk id="8" creationId="{6F6FFD23-EB83-992B-E67F-313D8E7D11DF}"/>
          </ac:spMkLst>
        </pc:spChg>
        <pc:picChg chg="add mod ord">
          <ac:chgData name="ARTHUR FERREIRA CAMPOS" userId="S::arthur.campos@fatec.sp.gov.br::85f7e3d2-ed62-4a0e-9afe-5a7897a2cf22" providerId="AD" clId="Web-{A93CF772-CBC2-4DE5-B48B-07C7782B1927}" dt="2022-12-09T22:49:43.355" v="271" actId="1076"/>
          <ac:picMkLst>
            <pc:docMk/>
            <pc:sldMk cId="3629044817" sldId="281"/>
            <ac:picMk id="4" creationId="{749DADC5-FA47-E6D1-CAFE-8305E893FDFF}"/>
          </ac:picMkLst>
        </pc:picChg>
      </pc:sldChg>
      <pc:sldChg chg="addSp delSp modSp new mod setBg">
        <pc:chgData name="ARTHUR FERREIRA CAMPOS" userId="S::arthur.campos@fatec.sp.gov.br::85f7e3d2-ed62-4a0e-9afe-5a7897a2cf22" providerId="AD" clId="Web-{A93CF772-CBC2-4DE5-B48B-07C7782B1927}" dt="2022-12-09T22:51:58.343" v="296"/>
        <pc:sldMkLst>
          <pc:docMk/>
          <pc:sldMk cId="3668371507" sldId="282"/>
        </pc:sldMkLst>
        <pc:spChg chg="del">
          <ac:chgData name="ARTHUR FERREIRA CAMPOS" userId="S::arthur.campos@fatec.sp.gov.br::85f7e3d2-ed62-4a0e-9afe-5a7897a2cf22" providerId="AD" clId="Web-{A93CF772-CBC2-4DE5-B48B-07C7782B1927}" dt="2022-12-09T22:50:48.795" v="284"/>
          <ac:spMkLst>
            <pc:docMk/>
            <pc:sldMk cId="3668371507" sldId="282"/>
            <ac:spMk id="2" creationId="{A52BBAD0-1E54-0509-96E5-EDF17430FFEC}"/>
          </ac:spMkLst>
        </pc:spChg>
        <pc:spChg chg="del">
          <ac:chgData name="ARTHUR FERREIRA CAMPOS" userId="S::arthur.campos@fatec.sp.gov.br::85f7e3d2-ed62-4a0e-9afe-5a7897a2cf22" providerId="AD" clId="Web-{A93CF772-CBC2-4DE5-B48B-07C7782B1927}" dt="2022-12-09T22:50:49.935" v="285"/>
          <ac:spMkLst>
            <pc:docMk/>
            <pc:sldMk cId="3668371507" sldId="282"/>
            <ac:spMk id="3" creationId="{AD6E851E-6D63-6CCF-AB55-F594FE9392F6}"/>
          </ac:spMkLst>
        </pc:spChg>
        <pc:picChg chg="add del mod">
          <ac:chgData name="ARTHUR FERREIRA CAMPOS" userId="S::arthur.campos@fatec.sp.gov.br::85f7e3d2-ed62-4a0e-9afe-5a7897a2cf22" providerId="AD" clId="Web-{A93CF772-CBC2-4DE5-B48B-07C7782B1927}" dt="2022-12-09T22:50:58.810" v="290"/>
          <ac:picMkLst>
            <pc:docMk/>
            <pc:sldMk cId="3668371507" sldId="282"/>
            <ac:picMk id="4" creationId="{46CF4026-2F63-77B8-1346-98CDFDDB26A9}"/>
          </ac:picMkLst>
        </pc:picChg>
        <pc:picChg chg="add mod">
          <ac:chgData name="ARTHUR FERREIRA CAMPOS" userId="S::arthur.campos@fatec.sp.gov.br::85f7e3d2-ed62-4a0e-9afe-5a7897a2cf22" providerId="AD" clId="Web-{A93CF772-CBC2-4DE5-B48B-07C7782B1927}" dt="2022-12-09T22:51:38.202" v="295" actId="14100"/>
          <ac:picMkLst>
            <pc:docMk/>
            <pc:sldMk cId="3668371507" sldId="282"/>
            <ac:picMk id="5" creationId="{97AED7FE-4209-964B-59EC-E2B1ED85FA2B}"/>
          </ac:picMkLst>
        </pc:picChg>
      </pc:sldChg>
      <pc:sldChg chg="addSp delSp modSp new mod setBg addAnim">
        <pc:chgData name="ARTHUR FERREIRA CAMPOS" userId="S::arthur.campos@fatec.sp.gov.br::85f7e3d2-ed62-4a0e-9afe-5a7897a2cf22" providerId="AD" clId="Web-{A93CF772-CBC2-4DE5-B48B-07C7782B1927}" dt="2022-12-09T22:53:09.783" v="310" actId="1076"/>
        <pc:sldMkLst>
          <pc:docMk/>
          <pc:sldMk cId="3783018025" sldId="283"/>
        </pc:sldMkLst>
        <pc:spChg chg="del">
          <ac:chgData name="ARTHUR FERREIRA CAMPOS" userId="S::arthur.campos@fatec.sp.gov.br::85f7e3d2-ed62-4a0e-9afe-5a7897a2cf22" providerId="AD" clId="Web-{A93CF772-CBC2-4DE5-B48B-07C7782B1927}" dt="2022-12-09T22:52:07.250" v="298"/>
          <ac:spMkLst>
            <pc:docMk/>
            <pc:sldMk cId="3783018025" sldId="283"/>
            <ac:spMk id="2" creationId="{25230A3A-D129-076C-BEC2-95F36603398F}"/>
          </ac:spMkLst>
        </pc:spChg>
        <pc:spChg chg="del">
          <ac:chgData name="ARTHUR FERREIRA CAMPOS" userId="S::arthur.campos@fatec.sp.gov.br::85f7e3d2-ed62-4a0e-9afe-5a7897a2cf22" providerId="AD" clId="Web-{A93CF772-CBC2-4DE5-B48B-07C7782B1927}" dt="2022-12-09T22:52:08.234" v="299"/>
          <ac:spMkLst>
            <pc:docMk/>
            <pc:sldMk cId="3783018025" sldId="283"/>
            <ac:spMk id="3" creationId="{6A173844-CA1D-C734-81F1-9F8D9DD07CD4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2:53:09.783" v="310" actId="1076"/>
          <ac:spMkLst>
            <pc:docMk/>
            <pc:sldMk cId="3783018025" sldId="283"/>
            <ac:spMk id="6" creationId="{C72A16DB-2E38-57D7-05D6-7FFDE381E963}"/>
          </ac:spMkLst>
        </pc:spChg>
        <pc:picChg chg="add mod">
          <ac:chgData name="ARTHUR FERREIRA CAMPOS" userId="S::arthur.campos@fatec.sp.gov.br::85f7e3d2-ed62-4a0e-9afe-5a7897a2cf22" providerId="AD" clId="Web-{A93CF772-CBC2-4DE5-B48B-07C7782B1927}" dt="2022-12-09T22:53:07.298" v="309" actId="14100"/>
          <ac:picMkLst>
            <pc:docMk/>
            <pc:sldMk cId="3783018025" sldId="283"/>
            <ac:picMk id="4" creationId="{FB42BDC3-8979-69FF-855D-6F4F05D7DC8D}"/>
          </ac:picMkLst>
        </pc:picChg>
      </pc:sldChg>
      <pc:sldChg chg="addSp delSp modSp new mod setBg addAnim">
        <pc:chgData name="ARTHUR FERREIRA CAMPOS" userId="S::arthur.campos@fatec.sp.gov.br::85f7e3d2-ed62-4a0e-9afe-5a7897a2cf22" providerId="AD" clId="Web-{A93CF772-CBC2-4DE5-B48B-07C7782B1927}" dt="2022-12-09T23:50:34.399" v="464"/>
        <pc:sldMkLst>
          <pc:docMk/>
          <pc:sldMk cId="2236384953" sldId="284"/>
        </pc:sldMkLst>
        <pc:spChg chg="del">
          <ac:chgData name="ARTHUR FERREIRA CAMPOS" userId="S::arthur.campos@fatec.sp.gov.br::85f7e3d2-ed62-4a0e-9afe-5a7897a2cf22" providerId="AD" clId="Web-{A93CF772-CBC2-4DE5-B48B-07C7782B1927}" dt="2022-12-09T22:53:59.706" v="312"/>
          <ac:spMkLst>
            <pc:docMk/>
            <pc:sldMk cId="2236384953" sldId="284"/>
            <ac:spMk id="2" creationId="{7887CF4D-B0AD-683E-28B8-44CBE8420D2C}"/>
          </ac:spMkLst>
        </pc:spChg>
        <pc:spChg chg="del">
          <ac:chgData name="ARTHUR FERREIRA CAMPOS" userId="S::arthur.campos@fatec.sp.gov.br::85f7e3d2-ed62-4a0e-9afe-5a7897a2cf22" providerId="AD" clId="Web-{A93CF772-CBC2-4DE5-B48B-07C7782B1927}" dt="2022-12-09T22:54:00.424" v="313"/>
          <ac:spMkLst>
            <pc:docMk/>
            <pc:sldMk cId="2236384953" sldId="284"/>
            <ac:spMk id="3" creationId="{2DAC3D5E-5995-01BA-A48E-DD42C9C6C8C7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2:55:24.552" v="323" actId="14100"/>
          <ac:spMkLst>
            <pc:docMk/>
            <pc:sldMk cId="2236384953" sldId="284"/>
            <ac:spMk id="6" creationId="{4DAD716B-C203-D844-A93A-CC67F59CC12F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3:01:14.092" v="342" actId="14100"/>
          <ac:spMkLst>
            <pc:docMk/>
            <pc:sldMk cId="2236384953" sldId="284"/>
            <ac:spMk id="8" creationId="{CB04C1EC-B6B9-1A06-701E-97E495056D09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3:01:24.061" v="345" actId="14100"/>
          <ac:spMkLst>
            <pc:docMk/>
            <pc:sldMk cId="2236384953" sldId="284"/>
            <ac:spMk id="10" creationId="{3342FF26-7F03-9007-F530-E45C7BD81C84}"/>
          </ac:spMkLst>
        </pc:spChg>
        <pc:picChg chg="add del mod ord">
          <ac:chgData name="ARTHUR FERREIRA CAMPOS" userId="S::arthur.campos@fatec.sp.gov.br::85f7e3d2-ed62-4a0e-9afe-5a7897a2cf22" providerId="AD" clId="Web-{A93CF772-CBC2-4DE5-B48B-07C7782B1927}" dt="2022-12-09T23:50:01.632" v="459"/>
          <ac:picMkLst>
            <pc:docMk/>
            <pc:sldMk cId="2236384953" sldId="284"/>
            <ac:picMk id="2" creationId="{722EDDAC-7EBC-3F4F-6B9F-3ABEED74932A}"/>
          </ac:picMkLst>
        </pc:picChg>
        <pc:picChg chg="add del mod modCrop">
          <ac:chgData name="ARTHUR FERREIRA CAMPOS" userId="S::arthur.campos@fatec.sp.gov.br::85f7e3d2-ed62-4a0e-9afe-5a7897a2cf22" providerId="AD" clId="Web-{A93CF772-CBC2-4DE5-B48B-07C7782B1927}" dt="2022-12-09T23:50:34.399" v="464"/>
          <ac:picMkLst>
            <pc:docMk/>
            <pc:sldMk cId="2236384953" sldId="284"/>
            <ac:picMk id="4" creationId="{F8467B95-4DCC-58EF-FB40-4BB079B435FE}"/>
          </ac:picMkLst>
        </pc:picChg>
      </pc:sldChg>
      <pc:sldChg chg="addSp delSp modSp new mod setBg addAnim delAnim">
        <pc:chgData name="ARTHUR FERREIRA CAMPOS" userId="S::arthur.campos@fatec.sp.gov.br::85f7e3d2-ed62-4a0e-9afe-5a7897a2cf22" providerId="AD" clId="Web-{A93CF772-CBC2-4DE5-B48B-07C7782B1927}" dt="2022-12-09T23:42:49.792" v="431" actId="14100"/>
        <pc:sldMkLst>
          <pc:docMk/>
          <pc:sldMk cId="1224202940" sldId="285"/>
        </pc:sldMkLst>
        <pc:spChg chg="del">
          <ac:chgData name="ARTHUR FERREIRA CAMPOS" userId="S::arthur.campos@fatec.sp.gov.br::85f7e3d2-ed62-4a0e-9afe-5a7897a2cf22" providerId="AD" clId="Web-{A93CF772-CBC2-4DE5-B48B-07C7782B1927}" dt="2022-12-09T23:01:35.920" v="348"/>
          <ac:spMkLst>
            <pc:docMk/>
            <pc:sldMk cId="1224202940" sldId="285"/>
            <ac:spMk id="2" creationId="{9FA1DB5E-AB6F-CE51-3B4F-F316569BAD2F}"/>
          </ac:spMkLst>
        </pc:spChg>
        <pc:spChg chg="del">
          <ac:chgData name="ARTHUR FERREIRA CAMPOS" userId="S::arthur.campos@fatec.sp.gov.br::85f7e3d2-ed62-4a0e-9afe-5a7897a2cf22" providerId="AD" clId="Web-{A93CF772-CBC2-4DE5-B48B-07C7782B1927}" dt="2022-12-09T23:01:34.936" v="347"/>
          <ac:spMkLst>
            <pc:docMk/>
            <pc:sldMk cId="1224202940" sldId="285"/>
            <ac:spMk id="3" creationId="{3A0E905C-0D9D-9FC5-D107-3F7ACCA598AC}"/>
          </ac:spMkLst>
        </pc:spChg>
        <pc:spChg chg="add del mod">
          <ac:chgData name="ARTHUR FERREIRA CAMPOS" userId="S::arthur.campos@fatec.sp.gov.br::85f7e3d2-ed62-4a0e-9afe-5a7897a2cf22" providerId="AD" clId="Web-{A93CF772-CBC2-4DE5-B48B-07C7782B1927}" dt="2022-12-09T23:42:26.213" v="421"/>
          <ac:spMkLst>
            <pc:docMk/>
            <pc:sldMk cId="1224202940" sldId="285"/>
            <ac:spMk id="4" creationId="{A62CF21A-3C35-44E0-7579-721740575C2A}"/>
          </ac:spMkLst>
        </pc:spChg>
        <pc:spChg chg="add del mod">
          <ac:chgData name="ARTHUR FERREIRA CAMPOS" userId="S::arthur.campos@fatec.sp.gov.br::85f7e3d2-ed62-4a0e-9afe-5a7897a2cf22" providerId="AD" clId="Web-{A93CF772-CBC2-4DE5-B48B-07C7782B1927}" dt="2022-12-09T23:42:25.792" v="420"/>
          <ac:spMkLst>
            <pc:docMk/>
            <pc:sldMk cId="1224202940" sldId="285"/>
            <ac:spMk id="6" creationId="{E369B71B-7C4A-E27B-43E1-390BBD1F076C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3:42:39.276" v="425" actId="14100"/>
          <ac:spMkLst>
            <pc:docMk/>
            <pc:sldMk cId="1224202940" sldId="285"/>
            <ac:spMk id="9" creationId="{21E4816C-D774-CEFF-A09F-ADFA215F89EA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3:42:44.261" v="428" actId="14100"/>
          <ac:spMkLst>
            <pc:docMk/>
            <pc:sldMk cId="1224202940" sldId="285"/>
            <ac:spMk id="11" creationId="{D974940E-3E29-B388-27C8-9743B46A7F22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3:42:49.792" v="431" actId="14100"/>
          <ac:spMkLst>
            <pc:docMk/>
            <pc:sldMk cId="1224202940" sldId="285"/>
            <ac:spMk id="13" creationId="{BB1C1D20-8939-0208-AB12-AEB711FC3505}"/>
          </ac:spMkLst>
        </pc:spChg>
        <pc:picChg chg="add del mod">
          <ac:chgData name="ARTHUR FERREIRA CAMPOS" userId="S::arthur.campos@fatec.sp.gov.br::85f7e3d2-ed62-4a0e-9afe-5a7897a2cf22" providerId="AD" clId="Web-{A93CF772-CBC2-4DE5-B48B-07C7782B1927}" dt="2022-12-09T23:42:17.338" v="415"/>
          <ac:picMkLst>
            <pc:docMk/>
            <pc:sldMk cId="1224202940" sldId="285"/>
            <ac:picMk id="2" creationId="{09D5F975-1C51-E976-9142-669CAE65227C}"/>
          </ac:picMkLst>
        </pc:picChg>
        <pc:picChg chg="add mod">
          <ac:chgData name="ARTHUR FERREIRA CAMPOS" userId="S::arthur.campos@fatec.sp.gov.br::85f7e3d2-ed62-4a0e-9afe-5a7897a2cf22" providerId="AD" clId="Web-{A93CF772-CBC2-4DE5-B48B-07C7782B1927}" dt="2022-12-09T23:42:29.682" v="422" actId="1076"/>
          <ac:picMkLst>
            <pc:docMk/>
            <pc:sldMk cId="1224202940" sldId="285"/>
            <ac:picMk id="7" creationId="{28E68D46-9E15-5009-9B52-66A708DF6A84}"/>
          </ac:picMkLst>
        </pc:picChg>
      </pc:sldChg>
      <pc:sldChg chg="addSp delSp modSp new mod setBg addAnim">
        <pc:chgData name="ARTHUR FERREIRA CAMPOS" userId="S::arthur.campos@fatec.sp.gov.br::85f7e3d2-ed62-4a0e-9afe-5a7897a2cf22" providerId="AD" clId="Web-{A93CF772-CBC2-4DE5-B48B-07C7782B1927}" dt="2022-12-09T23:34:17.624" v="383" actId="14100"/>
        <pc:sldMkLst>
          <pc:docMk/>
          <pc:sldMk cId="3604792009" sldId="286"/>
        </pc:sldMkLst>
        <pc:spChg chg="del">
          <ac:chgData name="ARTHUR FERREIRA CAMPOS" userId="S::arthur.campos@fatec.sp.gov.br::85f7e3d2-ed62-4a0e-9afe-5a7897a2cf22" providerId="AD" clId="Web-{A93CF772-CBC2-4DE5-B48B-07C7782B1927}" dt="2022-12-09T23:31:10.385" v="364"/>
          <ac:spMkLst>
            <pc:docMk/>
            <pc:sldMk cId="3604792009" sldId="286"/>
            <ac:spMk id="2" creationId="{2FF433C0-75B8-99F5-7E9B-7A3BC7EB1DC9}"/>
          </ac:spMkLst>
        </pc:spChg>
        <pc:spChg chg="del">
          <ac:chgData name="ARTHUR FERREIRA CAMPOS" userId="S::arthur.campos@fatec.sp.gov.br::85f7e3d2-ed62-4a0e-9afe-5a7897a2cf22" providerId="AD" clId="Web-{A93CF772-CBC2-4DE5-B48B-07C7782B1927}" dt="2022-12-09T23:31:11.651" v="365"/>
          <ac:spMkLst>
            <pc:docMk/>
            <pc:sldMk cId="3604792009" sldId="286"/>
            <ac:spMk id="3" creationId="{5907B3E4-DA38-E6C1-C10C-F65F0DA3D650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3:34:17.624" v="383" actId="14100"/>
          <ac:spMkLst>
            <pc:docMk/>
            <pc:sldMk cId="3604792009" sldId="286"/>
            <ac:spMk id="6" creationId="{0E42E19A-21D0-6B71-58F6-34C836BB05F7}"/>
          </ac:spMkLst>
        </pc:spChg>
        <pc:picChg chg="add mod">
          <ac:chgData name="ARTHUR FERREIRA CAMPOS" userId="S::arthur.campos@fatec.sp.gov.br::85f7e3d2-ed62-4a0e-9afe-5a7897a2cf22" providerId="AD" clId="Web-{A93CF772-CBC2-4DE5-B48B-07C7782B1927}" dt="2022-12-09T23:32:46.138" v="369" actId="1076"/>
          <ac:picMkLst>
            <pc:docMk/>
            <pc:sldMk cId="3604792009" sldId="286"/>
            <ac:picMk id="4" creationId="{377E792D-291F-5382-5E39-7D6470A34853}"/>
          </ac:picMkLst>
        </pc:picChg>
      </pc:sldChg>
      <pc:sldChg chg="addSp delSp modSp new mod setBg addAnim">
        <pc:chgData name="ARTHUR FERREIRA CAMPOS" userId="S::arthur.campos@fatec.sp.gov.br::85f7e3d2-ed62-4a0e-9afe-5a7897a2cf22" providerId="AD" clId="Web-{A93CF772-CBC2-4DE5-B48B-07C7782B1927}" dt="2022-12-09T23:36:22.658" v="403"/>
        <pc:sldMkLst>
          <pc:docMk/>
          <pc:sldMk cId="3954591062" sldId="287"/>
        </pc:sldMkLst>
        <pc:spChg chg="del">
          <ac:chgData name="ARTHUR FERREIRA CAMPOS" userId="S::arthur.campos@fatec.sp.gov.br::85f7e3d2-ed62-4a0e-9afe-5a7897a2cf22" providerId="AD" clId="Web-{A93CF772-CBC2-4DE5-B48B-07C7782B1927}" dt="2022-12-09T23:33:51.264" v="372"/>
          <ac:spMkLst>
            <pc:docMk/>
            <pc:sldMk cId="3954591062" sldId="287"/>
            <ac:spMk id="2" creationId="{5B4DD030-A340-6579-E4E4-B95C3FD6A0C6}"/>
          </ac:spMkLst>
        </pc:spChg>
        <pc:spChg chg="del">
          <ac:chgData name="ARTHUR FERREIRA CAMPOS" userId="S::arthur.campos@fatec.sp.gov.br::85f7e3d2-ed62-4a0e-9afe-5a7897a2cf22" providerId="AD" clId="Web-{A93CF772-CBC2-4DE5-B48B-07C7782B1927}" dt="2022-12-09T23:33:52.624" v="373"/>
          <ac:spMkLst>
            <pc:docMk/>
            <pc:sldMk cId="3954591062" sldId="287"/>
            <ac:spMk id="3" creationId="{3D30B6A5-EC2D-DB1D-0CFC-A908B080C23F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3:34:54.094" v="388" actId="14100"/>
          <ac:spMkLst>
            <pc:docMk/>
            <pc:sldMk cId="3954591062" sldId="287"/>
            <ac:spMk id="6" creationId="{CDA81473-0942-B023-C94B-1594C2B621D1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3:35:00.094" v="391" actId="14100"/>
          <ac:spMkLst>
            <pc:docMk/>
            <pc:sldMk cId="3954591062" sldId="287"/>
            <ac:spMk id="8" creationId="{B18DFBDC-3CBD-0F4D-61B2-7F7E0BB9FD87}"/>
          </ac:spMkLst>
        </pc:spChg>
        <pc:picChg chg="add mod">
          <ac:chgData name="ARTHUR FERREIRA CAMPOS" userId="S::arthur.campos@fatec.sp.gov.br::85f7e3d2-ed62-4a0e-9afe-5a7897a2cf22" providerId="AD" clId="Web-{A93CF772-CBC2-4DE5-B48B-07C7782B1927}" dt="2022-12-09T23:34:04.077" v="379" actId="1076"/>
          <ac:picMkLst>
            <pc:docMk/>
            <pc:sldMk cId="3954591062" sldId="287"/>
            <ac:picMk id="4" creationId="{1830E1AA-58BB-826B-8DF8-861B1AAAB9B0}"/>
          </ac:picMkLst>
        </pc:picChg>
        <pc:picChg chg="add del mod">
          <ac:chgData name="ARTHUR FERREIRA CAMPOS" userId="S::arthur.campos@fatec.sp.gov.br::85f7e3d2-ed62-4a0e-9afe-5a7897a2cf22" providerId="AD" clId="Web-{A93CF772-CBC2-4DE5-B48B-07C7782B1927}" dt="2022-12-09T23:36:22.658" v="403"/>
          <ac:picMkLst>
            <pc:docMk/>
            <pc:sldMk cId="3954591062" sldId="287"/>
            <ac:picMk id="9" creationId="{C9230FEF-E453-E61E-D956-0B36F6A27B61}"/>
          </ac:picMkLst>
        </pc:picChg>
      </pc:sldChg>
      <pc:sldChg chg="addSp delSp modSp new mod setBg addAnim">
        <pc:chgData name="ARTHUR FERREIRA CAMPOS" userId="S::arthur.campos@fatec.sp.gov.br::85f7e3d2-ed62-4a0e-9afe-5a7897a2cf22" providerId="AD" clId="Web-{A93CF772-CBC2-4DE5-B48B-07C7782B1927}" dt="2022-12-09T23:36:55.581" v="414" actId="1076"/>
        <pc:sldMkLst>
          <pc:docMk/>
          <pc:sldMk cId="2024988179" sldId="288"/>
        </pc:sldMkLst>
        <pc:spChg chg="del">
          <ac:chgData name="ARTHUR FERREIRA CAMPOS" userId="S::arthur.campos@fatec.sp.gov.br::85f7e3d2-ed62-4a0e-9afe-5a7897a2cf22" providerId="AD" clId="Web-{A93CF772-CBC2-4DE5-B48B-07C7782B1927}" dt="2022-12-09T23:35:46.829" v="394"/>
          <ac:spMkLst>
            <pc:docMk/>
            <pc:sldMk cId="2024988179" sldId="288"/>
            <ac:spMk id="2" creationId="{37008E93-6A80-FEB5-5C16-D3FB5E7B91D1}"/>
          </ac:spMkLst>
        </pc:spChg>
        <pc:spChg chg="del">
          <ac:chgData name="ARTHUR FERREIRA CAMPOS" userId="S::arthur.campos@fatec.sp.gov.br::85f7e3d2-ed62-4a0e-9afe-5a7897a2cf22" providerId="AD" clId="Web-{A93CF772-CBC2-4DE5-B48B-07C7782B1927}" dt="2022-12-09T23:35:45.986" v="393"/>
          <ac:spMkLst>
            <pc:docMk/>
            <pc:sldMk cId="2024988179" sldId="288"/>
            <ac:spMk id="3" creationId="{09C73C70-FD79-2220-DC28-480FC0FD9962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3:36:39.612" v="410" actId="1076"/>
          <ac:spMkLst>
            <pc:docMk/>
            <pc:sldMk cId="2024988179" sldId="288"/>
            <ac:spMk id="7" creationId="{C74D1590-1384-7CD0-32B3-7ABB65BAC6BD}"/>
          </ac:spMkLst>
        </pc:spChg>
        <pc:spChg chg="add mod">
          <ac:chgData name="ARTHUR FERREIRA CAMPOS" userId="S::arthur.campos@fatec.sp.gov.br::85f7e3d2-ed62-4a0e-9afe-5a7897a2cf22" providerId="AD" clId="Web-{A93CF772-CBC2-4DE5-B48B-07C7782B1927}" dt="2022-12-09T23:36:55.581" v="414" actId="1076"/>
          <ac:spMkLst>
            <pc:docMk/>
            <pc:sldMk cId="2024988179" sldId="288"/>
            <ac:spMk id="9" creationId="{31E85120-B240-3A56-F721-49AA2144B081}"/>
          </ac:spMkLst>
        </pc:spChg>
        <pc:picChg chg="add mod">
          <ac:chgData name="ARTHUR FERREIRA CAMPOS" userId="S::arthur.campos@fatec.sp.gov.br::85f7e3d2-ed62-4a0e-9afe-5a7897a2cf22" providerId="AD" clId="Web-{A93CF772-CBC2-4DE5-B48B-07C7782B1927}" dt="2022-12-09T23:36:28.408" v="406" actId="1076"/>
          <ac:picMkLst>
            <pc:docMk/>
            <pc:sldMk cId="2024988179" sldId="288"/>
            <ac:picMk id="4" creationId="{616045BD-3D53-3CD2-0200-2D0E22D203D4}"/>
          </ac:picMkLst>
        </pc:picChg>
        <pc:picChg chg="add del mod">
          <ac:chgData name="ARTHUR FERREIRA CAMPOS" userId="S::arthur.campos@fatec.sp.gov.br::85f7e3d2-ed62-4a0e-9afe-5a7897a2cf22" providerId="AD" clId="Web-{A93CF772-CBC2-4DE5-B48B-07C7782B1927}" dt="2022-12-09T23:36:16.346" v="401"/>
          <ac:picMkLst>
            <pc:docMk/>
            <pc:sldMk cId="2024988179" sldId="288"/>
            <ac:picMk id="5" creationId="{94A3F28E-D5DF-38C8-3CE9-95945AEC88F1}"/>
          </ac:picMkLst>
        </pc:picChg>
      </pc:sldChg>
      <pc:sldChg chg="addSp delSp modSp new mod ord setBg">
        <pc:chgData name="ARTHUR FERREIRA CAMPOS" userId="S::arthur.campos@fatec.sp.gov.br::85f7e3d2-ed62-4a0e-9afe-5a7897a2cf22" providerId="AD" clId="Web-{A93CF772-CBC2-4DE5-B48B-07C7782B1927}" dt="2022-12-09T23:44:06.247" v="440"/>
        <pc:sldMkLst>
          <pc:docMk/>
          <pc:sldMk cId="2118926827" sldId="289"/>
        </pc:sldMkLst>
        <pc:spChg chg="del">
          <ac:chgData name="ARTHUR FERREIRA CAMPOS" userId="S::arthur.campos@fatec.sp.gov.br::85f7e3d2-ed62-4a0e-9afe-5a7897a2cf22" providerId="AD" clId="Web-{A93CF772-CBC2-4DE5-B48B-07C7782B1927}" dt="2022-12-09T23:43:16.543" v="433"/>
          <ac:spMkLst>
            <pc:docMk/>
            <pc:sldMk cId="2118926827" sldId="289"/>
            <ac:spMk id="2" creationId="{0F62E2A5-EEC6-D4FA-8B7A-976CDEF3E28B}"/>
          </ac:spMkLst>
        </pc:spChg>
        <pc:spChg chg="del">
          <ac:chgData name="ARTHUR FERREIRA CAMPOS" userId="S::arthur.campos@fatec.sp.gov.br::85f7e3d2-ed62-4a0e-9afe-5a7897a2cf22" providerId="AD" clId="Web-{A93CF772-CBC2-4DE5-B48B-07C7782B1927}" dt="2022-12-09T23:43:17.261" v="434"/>
          <ac:spMkLst>
            <pc:docMk/>
            <pc:sldMk cId="2118926827" sldId="289"/>
            <ac:spMk id="3" creationId="{E56AD71B-C4CD-B2F5-750B-E330289A61E7}"/>
          </ac:spMkLst>
        </pc:spChg>
        <pc:picChg chg="add mod">
          <ac:chgData name="ARTHUR FERREIRA CAMPOS" userId="S::arthur.campos@fatec.sp.gov.br::85f7e3d2-ed62-4a0e-9afe-5a7897a2cf22" providerId="AD" clId="Web-{A93CF772-CBC2-4DE5-B48B-07C7782B1927}" dt="2022-12-09T23:44:02.512" v="439" actId="1076"/>
          <ac:picMkLst>
            <pc:docMk/>
            <pc:sldMk cId="2118926827" sldId="289"/>
            <ac:picMk id="4" creationId="{245FAB8C-91C7-5EAA-D919-EBBB907797DE}"/>
          </ac:picMkLst>
        </pc:picChg>
      </pc:sldChg>
      <pc:sldMasterChg chg="add del addSldLayout delSldLayout">
        <pc:chgData name="ARTHUR FERREIRA CAMPOS" userId="S::arthur.campos@fatec.sp.gov.br::85f7e3d2-ed62-4a0e-9afe-5a7897a2cf22" providerId="AD" clId="Web-{A93CF772-CBC2-4DE5-B48B-07C7782B1927}" dt="2022-12-09T21:37:00.698" v="16"/>
        <pc:sldMasterMkLst>
          <pc:docMk/>
          <pc:sldMasterMk cId="2460954070" sldId="2147483660"/>
        </pc:sldMasterMkLst>
        <pc:sldLayoutChg chg="add del">
          <pc:chgData name="ARTHUR FERREIRA CAMPOS" userId="S::arthur.campos@fatec.sp.gov.br::85f7e3d2-ed62-4a0e-9afe-5a7897a2cf22" providerId="AD" clId="Web-{A93CF772-CBC2-4DE5-B48B-07C7782B1927}" dt="2022-12-09T21:37:00.698" v="16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ARTHUR FERREIRA CAMPOS" userId="S::arthur.campos@fatec.sp.gov.br::85f7e3d2-ed62-4a0e-9afe-5a7897a2cf22" providerId="AD" clId="Web-{A93CF772-CBC2-4DE5-B48B-07C7782B1927}" dt="2022-12-09T21:37:00.698" v="16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ARTHUR FERREIRA CAMPOS" userId="S::arthur.campos@fatec.sp.gov.br::85f7e3d2-ed62-4a0e-9afe-5a7897a2cf22" providerId="AD" clId="Web-{A93CF772-CBC2-4DE5-B48B-07C7782B1927}" dt="2022-12-09T21:37:00.698" v="16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ARTHUR FERREIRA CAMPOS" userId="S::arthur.campos@fatec.sp.gov.br::85f7e3d2-ed62-4a0e-9afe-5a7897a2cf22" providerId="AD" clId="Web-{A93CF772-CBC2-4DE5-B48B-07C7782B1927}" dt="2022-12-09T21:37:00.698" v="16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ARTHUR FERREIRA CAMPOS" userId="S::arthur.campos@fatec.sp.gov.br::85f7e3d2-ed62-4a0e-9afe-5a7897a2cf22" providerId="AD" clId="Web-{A93CF772-CBC2-4DE5-B48B-07C7782B1927}" dt="2022-12-09T21:37:00.698" v="16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ARTHUR FERREIRA CAMPOS" userId="S::arthur.campos@fatec.sp.gov.br::85f7e3d2-ed62-4a0e-9afe-5a7897a2cf22" providerId="AD" clId="Web-{A93CF772-CBC2-4DE5-B48B-07C7782B1927}" dt="2022-12-09T21:37:00.698" v="16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ARTHUR FERREIRA CAMPOS" userId="S::arthur.campos@fatec.sp.gov.br::85f7e3d2-ed62-4a0e-9afe-5a7897a2cf22" providerId="AD" clId="Web-{A93CF772-CBC2-4DE5-B48B-07C7782B1927}" dt="2022-12-09T21:37:00.698" v="16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ARTHUR FERREIRA CAMPOS" userId="S::arthur.campos@fatec.sp.gov.br::85f7e3d2-ed62-4a0e-9afe-5a7897a2cf22" providerId="AD" clId="Web-{A93CF772-CBC2-4DE5-B48B-07C7782B1927}" dt="2022-12-09T21:37:00.698" v="16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ARTHUR FERREIRA CAMPOS" userId="S::arthur.campos@fatec.sp.gov.br::85f7e3d2-ed62-4a0e-9afe-5a7897a2cf22" providerId="AD" clId="Web-{A93CF772-CBC2-4DE5-B48B-07C7782B1927}" dt="2022-12-09T21:37:00.698" v="16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ARTHUR FERREIRA CAMPOS" userId="S::arthur.campos@fatec.sp.gov.br::85f7e3d2-ed62-4a0e-9afe-5a7897a2cf22" providerId="AD" clId="Web-{A93CF772-CBC2-4DE5-B48B-07C7782B1927}" dt="2022-12-09T21:37:00.698" v="16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ARTHUR FERREIRA CAMPOS" userId="S::arthur.campos@fatec.sp.gov.br::85f7e3d2-ed62-4a0e-9afe-5a7897a2cf22" providerId="AD" clId="Web-{A93CF772-CBC2-4DE5-B48B-07C7782B1927}" dt="2022-12-09T21:37:00.698" v="1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ARTHUR FERREIRA CAMPOS" userId="S::arthur.campos@fatec.sp.gov.br::85f7e3d2-ed62-4a0e-9afe-5a7897a2cf22" providerId="AD" clId="Web-{A93CF772-CBC2-4DE5-B48B-07C7782B1927}" dt="2022-12-09T21:37:00.698" v="16"/>
        <pc:sldMasterMkLst>
          <pc:docMk/>
          <pc:sldMasterMk cId="3945663485" sldId="2147483672"/>
        </pc:sldMasterMkLst>
        <pc:sldLayoutChg chg="add del mod replId">
          <pc:chgData name="ARTHUR FERREIRA CAMPOS" userId="S::arthur.campos@fatec.sp.gov.br::85f7e3d2-ed62-4a0e-9afe-5a7897a2cf22" providerId="AD" clId="Web-{A93CF772-CBC2-4DE5-B48B-07C7782B1927}" dt="2022-12-09T21:37:00.698" v="16"/>
          <pc:sldLayoutMkLst>
            <pc:docMk/>
            <pc:sldMasterMk cId="3945663485" sldId="2147483672"/>
            <pc:sldLayoutMk cId="517839152" sldId="2147483673"/>
          </pc:sldLayoutMkLst>
        </pc:sldLayoutChg>
        <pc:sldLayoutChg chg="add del mod replId">
          <pc:chgData name="ARTHUR FERREIRA CAMPOS" userId="S::arthur.campos@fatec.sp.gov.br::85f7e3d2-ed62-4a0e-9afe-5a7897a2cf22" providerId="AD" clId="Web-{A93CF772-CBC2-4DE5-B48B-07C7782B1927}" dt="2022-12-09T21:37:00.698" v="16"/>
          <pc:sldLayoutMkLst>
            <pc:docMk/>
            <pc:sldMasterMk cId="3945663485" sldId="2147483672"/>
            <pc:sldLayoutMk cId="1219508474" sldId="2147483674"/>
          </pc:sldLayoutMkLst>
        </pc:sldLayoutChg>
        <pc:sldLayoutChg chg="add del mod replId">
          <pc:chgData name="ARTHUR FERREIRA CAMPOS" userId="S::arthur.campos@fatec.sp.gov.br::85f7e3d2-ed62-4a0e-9afe-5a7897a2cf22" providerId="AD" clId="Web-{A93CF772-CBC2-4DE5-B48B-07C7782B1927}" dt="2022-12-09T21:37:00.698" v="16"/>
          <pc:sldLayoutMkLst>
            <pc:docMk/>
            <pc:sldMasterMk cId="3945663485" sldId="2147483672"/>
            <pc:sldLayoutMk cId="1289422280" sldId="2147483675"/>
          </pc:sldLayoutMkLst>
        </pc:sldLayoutChg>
        <pc:sldLayoutChg chg="add del mod replId">
          <pc:chgData name="ARTHUR FERREIRA CAMPOS" userId="S::arthur.campos@fatec.sp.gov.br::85f7e3d2-ed62-4a0e-9afe-5a7897a2cf22" providerId="AD" clId="Web-{A93CF772-CBC2-4DE5-B48B-07C7782B1927}" dt="2022-12-09T21:37:00.698" v="16"/>
          <pc:sldLayoutMkLst>
            <pc:docMk/>
            <pc:sldMasterMk cId="3945663485" sldId="2147483672"/>
            <pc:sldLayoutMk cId="1547539077" sldId="2147483676"/>
          </pc:sldLayoutMkLst>
        </pc:sldLayoutChg>
        <pc:sldLayoutChg chg="add del mod replId">
          <pc:chgData name="ARTHUR FERREIRA CAMPOS" userId="S::arthur.campos@fatec.sp.gov.br::85f7e3d2-ed62-4a0e-9afe-5a7897a2cf22" providerId="AD" clId="Web-{A93CF772-CBC2-4DE5-B48B-07C7782B1927}" dt="2022-12-09T21:37:00.698" v="16"/>
          <pc:sldLayoutMkLst>
            <pc:docMk/>
            <pc:sldMasterMk cId="3945663485" sldId="2147483672"/>
            <pc:sldLayoutMk cId="790286452" sldId="2147483677"/>
          </pc:sldLayoutMkLst>
        </pc:sldLayoutChg>
        <pc:sldLayoutChg chg="add del mod replId">
          <pc:chgData name="ARTHUR FERREIRA CAMPOS" userId="S::arthur.campos@fatec.sp.gov.br::85f7e3d2-ed62-4a0e-9afe-5a7897a2cf22" providerId="AD" clId="Web-{A93CF772-CBC2-4DE5-B48B-07C7782B1927}" dt="2022-12-09T21:37:00.698" v="16"/>
          <pc:sldLayoutMkLst>
            <pc:docMk/>
            <pc:sldMasterMk cId="3945663485" sldId="2147483672"/>
            <pc:sldLayoutMk cId="186122740" sldId="2147483678"/>
          </pc:sldLayoutMkLst>
        </pc:sldLayoutChg>
        <pc:sldLayoutChg chg="add del mod replId">
          <pc:chgData name="ARTHUR FERREIRA CAMPOS" userId="S::arthur.campos@fatec.sp.gov.br::85f7e3d2-ed62-4a0e-9afe-5a7897a2cf22" providerId="AD" clId="Web-{A93CF772-CBC2-4DE5-B48B-07C7782B1927}" dt="2022-12-09T21:37:00.698" v="16"/>
          <pc:sldLayoutMkLst>
            <pc:docMk/>
            <pc:sldMasterMk cId="3945663485" sldId="2147483672"/>
            <pc:sldLayoutMk cId="1291442641" sldId="2147483679"/>
          </pc:sldLayoutMkLst>
        </pc:sldLayoutChg>
        <pc:sldLayoutChg chg="add del mod replId">
          <pc:chgData name="ARTHUR FERREIRA CAMPOS" userId="S::arthur.campos@fatec.sp.gov.br::85f7e3d2-ed62-4a0e-9afe-5a7897a2cf22" providerId="AD" clId="Web-{A93CF772-CBC2-4DE5-B48B-07C7782B1927}" dt="2022-12-09T21:37:00.698" v="16"/>
          <pc:sldLayoutMkLst>
            <pc:docMk/>
            <pc:sldMasterMk cId="3945663485" sldId="2147483672"/>
            <pc:sldLayoutMk cId="1627949729" sldId="2147483680"/>
          </pc:sldLayoutMkLst>
        </pc:sldLayoutChg>
        <pc:sldLayoutChg chg="add del mod replId">
          <pc:chgData name="ARTHUR FERREIRA CAMPOS" userId="S::arthur.campos@fatec.sp.gov.br::85f7e3d2-ed62-4a0e-9afe-5a7897a2cf22" providerId="AD" clId="Web-{A93CF772-CBC2-4DE5-B48B-07C7782B1927}" dt="2022-12-09T21:37:00.698" v="16"/>
          <pc:sldLayoutMkLst>
            <pc:docMk/>
            <pc:sldMasterMk cId="3945663485" sldId="2147483672"/>
            <pc:sldLayoutMk cId="2653481067" sldId="2147483681"/>
          </pc:sldLayoutMkLst>
        </pc:sldLayoutChg>
        <pc:sldLayoutChg chg="add del mod replId">
          <pc:chgData name="ARTHUR FERREIRA CAMPOS" userId="S::arthur.campos@fatec.sp.gov.br::85f7e3d2-ed62-4a0e-9afe-5a7897a2cf22" providerId="AD" clId="Web-{A93CF772-CBC2-4DE5-B48B-07C7782B1927}" dt="2022-12-09T21:37:00.698" v="16"/>
          <pc:sldLayoutMkLst>
            <pc:docMk/>
            <pc:sldMasterMk cId="3945663485" sldId="2147483672"/>
            <pc:sldLayoutMk cId="1165274071" sldId="2147483682"/>
          </pc:sldLayoutMkLst>
        </pc:sldLayoutChg>
        <pc:sldLayoutChg chg="add del mod replId">
          <pc:chgData name="ARTHUR FERREIRA CAMPOS" userId="S::arthur.campos@fatec.sp.gov.br::85f7e3d2-ed62-4a0e-9afe-5a7897a2cf22" providerId="AD" clId="Web-{A93CF772-CBC2-4DE5-B48B-07C7782B1927}" dt="2022-12-09T21:37:00.698" v="16"/>
          <pc:sldLayoutMkLst>
            <pc:docMk/>
            <pc:sldMasterMk cId="3945663485" sldId="2147483672"/>
            <pc:sldLayoutMk cId="317702842" sldId="2147483683"/>
          </pc:sldLayoutMkLst>
        </pc:sldLayoutChg>
      </pc:sldMasterChg>
    </pc:docChg>
  </pc:docChgLst>
  <pc:docChgLst>
    <pc:chgData name="RAFAEL ANTUNES GARCIA FARIA" userId="S::rafael.faria22@fatec.sp.gov.br::6e6e4928-bcc1-4792-9bac-c25b47e6c402" providerId="AD" clId="Web-{A2BD3EF3-BC2F-46A3-B007-76329983E3F5}"/>
    <pc:docChg chg="mod modSld addMainMaster delMainMaster modMainMaster setSldSz">
      <pc:chgData name="RAFAEL ANTUNES GARCIA FARIA" userId="S::rafael.faria22@fatec.sp.gov.br::6e6e4928-bcc1-4792-9bac-c25b47e6c402" providerId="AD" clId="Web-{A2BD3EF3-BC2F-46A3-B007-76329983E3F5}" dt="2022-12-06T22:56:17.402" v="8"/>
      <pc:docMkLst>
        <pc:docMk/>
      </pc:docMkLst>
      <pc:sldChg chg="addSp delSp modSp mod modClrScheme delDesignElem chgLayout">
        <pc:chgData name="RAFAEL ANTUNES GARCIA FARIA" userId="S::rafael.faria22@fatec.sp.gov.br::6e6e4928-bcc1-4792-9bac-c25b47e6c402" providerId="AD" clId="Web-{A2BD3EF3-BC2F-46A3-B007-76329983E3F5}" dt="2022-12-06T22:56:17.402" v="8"/>
        <pc:sldMkLst>
          <pc:docMk/>
          <pc:sldMk cId="109857222" sldId="256"/>
        </pc:sldMkLst>
        <pc:spChg chg="mod or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09857222" sldId="256"/>
            <ac:spMk id="28" creationId="{23D09407-53BC-485E-B4CE-BC5E4FC4B25B}"/>
          </ac:spMkLst>
        </pc:spChg>
        <pc:spChg chg="add del 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09857222" sldId="256"/>
            <ac:spMk id="30" creationId="{921DB988-49FC-4608-B0A2-E2F3A4019041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09857222" sldId="256"/>
            <ac:spMk id="33" creationId="{C35B12C1-569C-4E37-AA33-7EF215F201B8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09857222" sldId="256"/>
            <ac:spMk id="34" creationId="{F23E2660-7810-46F6-8752-187127C830C6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09857222" sldId="256"/>
            <ac:spMk id="35" creationId="{C991DC45-0378-45B3-B325-FB8F98545E6A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09857222" sldId="256"/>
            <ac:spMk id="36" creationId="{E228F5BA-5150-4554-B7EA-93F371F3B17C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09857222" sldId="256"/>
            <ac:spMk id="39" creationId="{CCE13265-B5D2-47B4-A199-E05F390D5B9C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09857222" sldId="256"/>
            <ac:spMk id="40" creationId="{693EBD03-D832-462C-9304-7273698ED4FE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09857222" sldId="256"/>
            <ac:spMk id="41" creationId="{0D53D3E2-805E-40D2-964F-352BF6D476B6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09857222" sldId="256"/>
            <ac:spMk id="42" creationId="{B7A9A916-A926-43E6-800F-432ABC3F2444}"/>
          </ac:spMkLst>
        </pc:spChg>
        <pc:grpChg chg="add del mod">
          <ac:chgData name="RAFAEL ANTUNES GARCIA FARIA" userId="S::rafael.faria22@fatec.sp.gov.br::6e6e4928-bcc1-4792-9bac-c25b47e6c402" providerId="AD" clId="Web-{A2BD3EF3-BC2F-46A3-B007-76329983E3F5}" dt="2022-12-06T22:56:17.402" v="8"/>
          <ac:grpSpMkLst>
            <pc:docMk/>
            <pc:sldMk cId="109857222" sldId="256"/>
            <ac:grpSpMk id="32" creationId="{E9B930FD-8671-4C4C-ADCF-73AC1D0CD417}"/>
          </ac:grpSpMkLst>
        </pc:grpChg>
        <pc:grpChg chg="add del mod">
          <ac:chgData name="RAFAEL ANTUNES GARCIA FARIA" userId="S::rafael.faria22@fatec.sp.gov.br::6e6e4928-bcc1-4792-9bac-c25b47e6c402" providerId="AD" clId="Web-{A2BD3EF3-BC2F-46A3-B007-76329983E3F5}" dt="2022-12-06T22:56:17.402" v="8"/>
          <ac:grpSpMkLst>
            <pc:docMk/>
            <pc:sldMk cId="109857222" sldId="256"/>
            <ac:grpSpMk id="38" creationId="{383C2651-AE0C-4AE4-8725-E2F9414FE219}"/>
          </ac:grpSpMkLst>
        </pc:grpChg>
        <pc:picChg chg="mod">
          <ac:chgData name="RAFAEL ANTUNES GARCIA FARIA" userId="S::rafael.faria22@fatec.sp.gov.br::6e6e4928-bcc1-4792-9bac-c25b47e6c402" providerId="AD" clId="Web-{A2BD3EF3-BC2F-46A3-B007-76329983E3F5}" dt="2022-12-06T22:56:17.402" v="8"/>
          <ac:picMkLst>
            <pc:docMk/>
            <pc:sldMk cId="109857222" sldId="256"/>
            <ac:picMk id="5" creationId="{009CB854-601A-EB4E-7DA5-94D87137CE43}"/>
          </ac:picMkLst>
        </pc:picChg>
      </pc:sldChg>
      <pc:sldChg chg="modSp mod modClrScheme chgLayout">
        <pc:chgData name="RAFAEL ANTUNES GARCIA FARIA" userId="S::rafael.faria22@fatec.sp.gov.br::6e6e4928-bcc1-4792-9bac-c25b47e6c402" providerId="AD" clId="Web-{A2BD3EF3-BC2F-46A3-B007-76329983E3F5}" dt="2022-12-06T22:56:17.402" v="8"/>
        <pc:sldMkLst>
          <pc:docMk/>
          <pc:sldMk cId="3527365073" sldId="257"/>
        </pc:sldMkLst>
        <pc:spChg chg="mod or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3527365073" sldId="257"/>
            <ac:spMk id="2" creationId="{11AED0C7-A4E5-182E-AE18-2CA5FE85FBF1}"/>
          </ac:spMkLst>
        </pc:spChg>
        <pc:spChg chg="mod or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3527365073" sldId="257"/>
            <ac:spMk id="3" creationId="{8CCA121A-783C-341E-1505-D9B9818D7CDB}"/>
          </ac:spMkLst>
        </pc:spChg>
        <pc:picChg chg="mod">
          <ac:chgData name="RAFAEL ANTUNES GARCIA FARIA" userId="S::rafael.faria22@fatec.sp.gov.br::6e6e4928-bcc1-4792-9bac-c25b47e6c402" providerId="AD" clId="Web-{A2BD3EF3-BC2F-46A3-B007-76329983E3F5}" dt="2022-12-06T22:56:17.402" v="8"/>
          <ac:picMkLst>
            <pc:docMk/>
            <pc:sldMk cId="3527365073" sldId="257"/>
            <ac:picMk id="4" creationId="{EEA03BA9-B0ED-0FD1-CF30-B69299D63518}"/>
          </ac:picMkLst>
        </pc:picChg>
      </pc:sldChg>
      <pc:sldChg chg="addSp delSp modSp mod modClrScheme delDesignElem chgLayout">
        <pc:chgData name="RAFAEL ANTUNES GARCIA FARIA" userId="S::rafael.faria22@fatec.sp.gov.br::6e6e4928-bcc1-4792-9bac-c25b47e6c402" providerId="AD" clId="Web-{A2BD3EF3-BC2F-46A3-B007-76329983E3F5}" dt="2022-12-06T22:56:17.402" v="8"/>
        <pc:sldMkLst>
          <pc:docMk/>
          <pc:sldMk cId="1558352352" sldId="258"/>
        </pc:sldMkLst>
        <pc:spChg chg="add del 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558352352" sldId="258"/>
            <ac:spMk id="14" creationId="{2B566528-1B12-4246-9431-5C2D7D081168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558352352" sldId="258"/>
            <ac:spMk id="17" creationId="{D3F51FEB-38FB-4F6C-9F7B-2F2AFAB65463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558352352" sldId="258"/>
            <ac:spMk id="18" creationId="{1E547BA6-BAE0-43BB-A7CA-60F69CE252F0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558352352" sldId="258"/>
            <ac:spMk id="21" creationId="{CC1A72C6-3DE4-4EC3-9AD5-9E0D40D8CE8A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558352352" sldId="258"/>
            <ac:spMk id="22" creationId="{0B0DA1F1-C391-4EDF-9FE0-23E86E137765}"/>
          </ac:spMkLst>
        </pc:spChg>
        <pc:grpChg chg="add del mod">
          <ac:chgData name="RAFAEL ANTUNES GARCIA FARIA" userId="S::rafael.faria22@fatec.sp.gov.br::6e6e4928-bcc1-4792-9bac-c25b47e6c402" providerId="AD" clId="Web-{A2BD3EF3-BC2F-46A3-B007-76329983E3F5}" dt="2022-12-06T22:56:17.402" v="8"/>
          <ac:grpSpMkLst>
            <pc:docMk/>
            <pc:sldMk cId="1558352352" sldId="258"/>
            <ac:grpSpMk id="16" creationId="{828A5161-06F1-46CF-8AD7-844680A59E13}"/>
          </ac:grpSpMkLst>
        </pc:grpChg>
        <pc:grpChg chg="add del mod">
          <ac:chgData name="RAFAEL ANTUNES GARCIA FARIA" userId="S::rafael.faria22@fatec.sp.gov.br::6e6e4928-bcc1-4792-9bac-c25b47e6c402" providerId="AD" clId="Web-{A2BD3EF3-BC2F-46A3-B007-76329983E3F5}" dt="2022-12-06T22:56:17.402" v="8"/>
          <ac:grpSpMkLst>
            <pc:docMk/>
            <pc:sldMk cId="1558352352" sldId="258"/>
            <ac:grpSpMk id="20" creationId="{5995D10D-E9C9-47DB-AE7E-801FEF38F5C9}"/>
          </ac:grpSpMkLst>
        </pc:grpChg>
        <pc:graphicFrameChg chg="mod modGraphic">
          <ac:chgData name="RAFAEL ANTUNES GARCIA FARIA" userId="S::rafael.faria22@fatec.sp.gov.br::6e6e4928-bcc1-4792-9bac-c25b47e6c402" providerId="AD" clId="Web-{A2BD3EF3-BC2F-46A3-B007-76329983E3F5}" dt="2022-12-06T22:56:17.402" v="8"/>
          <ac:graphicFrameMkLst>
            <pc:docMk/>
            <pc:sldMk cId="1558352352" sldId="258"/>
            <ac:graphicFrameMk id="4" creationId="{8856B798-1763-A1E4-73DD-21A32B1BB85B}"/>
          </ac:graphicFrameMkLst>
        </pc:graphicFrameChg>
        <pc:picChg chg="mod">
          <ac:chgData name="RAFAEL ANTUNES GARCIA FARIA" userId="S::rafael.faria22@fatec.sp.gov.br::6e6e4928-bcc1-4792-9bac-c25b47e6c402" providerId="AD" clId="Web-{A2BD3EF3-BC2F-46A3-B007-76329983E3F5}" dt="2022-12-06T22:56:17.402" v="8"/>
          <ac:picMkLst>
            <pc:docMk/>
            <pc:sldMk cId="1558352352" sldId="258"/>
            <ac:picMk id="5" creationId="{FA92467B-6766-D445-4126-F0DFB9B1D1DE}"/>
          </ac:picMkLst>
        </pc:picChg>
        <pc:picChg chg="mod">
          <ac:chgData name="RAFAEL ANTUNES GARCIA FARIA" userId="S::rafael.faria22@fatec.sp.gov.br::6e6e4928-bcc1-4792-9bac-c25b47e6c402" providerId="AD" clId="Web-{A2BD3EF3-BC2F-46A3-B007-76329983E3F5}" dt="2022-12-06T22:56:17.402" v="8"/>
          <ac:picMkLst>
            <pc:docMk/>
            <pc:sldMk cId="1558352352" sldId="258"/>
            <ac:picMk id="9" creationId="{4461533E-1F33-09D9-AADA-0477F730AF4F}"/>
          </ac:picMkLst>
        </pc:picChg>
      </pc:sldChg>
      <pc:sldChg chg="addSp delSp modSp mod modClrScheme delDesignElem chgLayout">
        <pc:chgData name="RAFAEL ANTUNES GARCIA FARIA" userId="S::rafael.faria22@fatec.sp.gov.br::6e6e4928-bcc1-4792-9bac-c25b47e6c402" providerId="AD" clId="Web-{A2BD3EF3-BC2F-46A3-B007-76329983E3F5}" dt="2022-12-06T22:56:17.402" v="8"/>
        <pc:sldMkLst>
          <pc:docMk/>
          <pc:sldMk cId="719614233" sldId="259"/>
        </pc:sldMkLst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719614233" sldId="259"/>
            <ac:spMk id="2" creationId="{E5DDDF8E-7A93-C5A7-E7BE-62D6DEDB148C}"/>
          </ac:spMkLst>
        </pc:spChg>
        <pc:spChg chg="mod or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719614233" sldId="259"/>
            <ac:spMk id="3" creationId="{00000000-0000-0000-0000-000000000000}"/>
          </ac:spMkLst>
        </pc:spChg>
        <pc:spChg chg="add del 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719614233" sldId="259"/>
            <ac:spMk id="28" creationId="{23D09407-53BC-485E-B4CE-BC5E4FC4B25B}"/>
          </ac:spMkLst>
        </pc:spChg>
        <pc:spChg chg="add del 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719614233" sldId="259"/>
            <ac:spMk id="30" creationId="{921DB988-49FC-4608-B0A2-E2F3A4019041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719614233" sldId="259"/>
            <ac:spMk id="33" creationId="{C35B12C1-569C-4E37-AA33-7EF215F201B8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719614233" sldId="259"/>
            <ac:spMk id="34" creationId="{F23E2660-7810-46F6-8752-187127C830C6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719614233" sldId="259"/>
            <ac:spMk id="35" creationId="{C991DC45-0378-45B3-B325-FB8F98545E6A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719614233" sldId="259"/>
            <ac:spMk id="36" creationId="{E228F5BA-5150-4554-B7EA-93F371F3B17C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719614233" sldId="259"/>
            <ac:spMk id="39" creationId="{CCE13265-B5D2-47B4-A199-E05F390D5B9C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719614233" sldId="259"/>
            <ac:spMk id="40" creationId="{693EBD03-D832-462C-9304-7273698ED4FE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719614233" sldId="259"/>
            <ac:spMk id="41" creationId="{0D53D3E2-805E-40D2-964F-352BF6D476B6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719614233" sldId="259"/>
            <ac:spMk id="42" creationId="{B7A9A916-A926-43E6-800F-432ABC3F2444}"/>
          </ac:spMkLst>
        </pc:spChg>
        <pc:grpChg chg="add del mod">
          <ac:chgData name="RAFAEL ANTUNES GARCIA FARIA" userId="S::rafael.faria22@fatec.sp.gov.br::6e6e4928-bcc1-4792-9bac-c25b47e6c402" providerId="AD" clId="Web-{A2BD3EF3-BC2F-46A3-B007-76329983E3F5}" dt="2022-12-06T22:56:17.402" v="8"/>
          <ac:grpSpMkLst>
            <pc:docMk/>
            <pc:sldMk cId="719614233" sldId="259"/>
            <ac:grpSpMk id="32" creationId="{E9B930FD-8671-4C4C-ADCF-73AC1D0CD417}"/>
          </ac:grpSpMkLst>
        </pc:grpChg>
        <pc:grpChg chg="add del mod">
          <ac:chgData name="RAFAEL ANTUNES GARCIA FARIA" userId="S::rafael.faria22@fatec.sp.gov.br::6e6e4928-bcc1-4792-9bac-c25b47e6c402" providerId="AD" clId="Web-{A2BD3EF3-BC2F-46A3-B007-76329983E3F5}" dt="2022-12-06T22:56:17.402" v="8"/>
          <ac:grpSpMkLst>
            <pc:docMk/>
            <pc:sldMk cId="719614233" sldId="259"/>
            <ac:grpSpMk id="38" creationId="{383C2651-AE0C-4AE4-8725-E2F9414FE219}"/>
          </ac:grpSpMkLst>
        </pc:grpChg>
        <pc:picChg chg="mod">
          <ac:chgData name="RAFAEL ANTUNES GARCIA FARIA" userId="S::rafael.faria22@fatec.sp.gov.br::6e6e4928-bcc1-4792-9bac-c25b47e6c402" providerId="AD" clId="Web-{A2BD3EF3-BC2F-46A3-B007-76329983E3F5}" dt="2022-12-06T22:56:17.402" v="8"/>
          <ac:picMkLst>
            <pc:docMk/>
            <pc:sldMk cId="719614233" sldId="259"/>
            <ac:picMk id="5" creationId="{009CB854-601A-EB4E-7DA5-94D87137CE43}"/>
          </ac:picMkLst>
        </pc:picChg>
      </pc:sldChg>
      <pc:sldChg chg="modSp mod modClrScheme chgLayout">
        <pc:chgData name="RAFAEL ANTUNES GARCIA FARIA" userId="S::rafael.faria22@fatec.sp.gov.br::6e6e4928-bcc1-4792-9bac-c25b47e6c402" providerId="AD" clId="Web-{A2BD3EF3-BC2F-46A3-B007-76329983E3F5}" dt="2022-12-06T22:56:17.402" v="8"/>
        <pc:sldMkLst>
          <pc:docMk/>
          <pc:sldMk cId="129077365" sldId="261"/>
        </pc:sldMkLst>
        <pc:spChg chg="mod ord">
          <ac:chgData name="RAFAEL ANTUNES GARCIA FARIA" userId="S::rafael.faria22@fatec.sp.gov.br::6e6e4928-bcc1-4792-9bac-c25b47e6c402" providerId="AD" clId="Web-{A2BD3EF3-BC2F-46A3-B007-76329983E3F5}" dt="2022-12-06T22:51:10.135" v="3"/>
          <ac:spMkLst>
            <pc:docMk/>
            <pc:sldMk cId="129077365" sldId="261"/>
            <ac:spMk id="2" creationId="{4EEAD253-5A34-AB81-AF34-C80504CE531F}"/>
          </ac:spMkLst>
        </pc:spChg>
        <pc:spChg chg="mod ord">
          <ac:chgData name="RAFAEL ANTUNES GARCIA FARIA" userId="S::rafael.faria22@fatec.sp.gov.br::6e6e4928-bcc1-4792-9bac-c25b47e6c402" providerId="AD" clId="Web-{A2BD3EF3-BC2F-46A3-B007-76329983E3F5}" dt="2022-12-06T22:51:10.135" v="3"/>
          <ac:spMkLst>
            <pc:docMk/>
            <pc:sldMk cId="129077365" sldId="261"/>
            <ac:spMk id="3" creationId="{0EAA9C27-10C2-689B-E4E5-78545F0AB1E9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29077365" sldId="261"/>
            <ac:spMk id="30" creationId="{7EBFDB7D-DD97-44CE-AFFB-458781A3DB9B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29077365" sldId="261"/>
            <ac:spMk id="32" creationId="{50F864A1-23CF-4954-887F-3C4458622A68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29077365" sldId="261"/>
            <ac:spMk id="34" creationId="{8D313E8C-7457-407E-BDA5-EACA44D38247}"/>
          </ac:spMkLst>
        </pc:spChg>
        <pc:picChg chg="mod">
          <ac:chgData name="RAFAEL ANTUNES GARCIA FARIA" userId="S::rafael.faria22@fatec.sp.gov.br::6e6e4928-bcc1-4792-9bac-c25b47e6c402" providerId="AD" clId="Web-{A2BD3EF3-BC2F-46A3-B007-76329983E3F5}" dt="2022-12-06T22:56:17.402" v="8"/>
          <ac:picMkLst>
            <pc:docMk/>
            <pc:sldMk cId="129077365" sldId="261"/>
            <ac:picMk id="4" creationId="{5425F585-D743-5B48-6651-D58CF9C3641E}"/>
          </ac:picMkLst>
        </pc:picChg>
      </pc:sldChg>
      <pc:sldChg chg="addSp delSp modSp mod modClrScheme delDesignElem chgLayout">
        <pc:chgData name="RAFAEL ANTUNES GARCIA FARIA" userId="S::rafael.faria22@fatec.sp.gov.br::6e6e4928-bcc1-4792-9bac-c25b47e6c402" providerId="AD" clId="Web-{A2BD3EF3-BC2F-46A3-B007-76329983E3F5}" dt="2022-12-06T22:56:17.402" v="8"/>
        <pc:sldMkLst>
          <pc:docMk/>
          <pc:sldMk cId="3468330798" sldId="262"/>
        </pc:sldMkLst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3468330798" sldId="262"/>
            <ac:spMk id="2" creationId="{E5DDDF8E-7A93-C5A7-E7BE-62D6DEDB148C}"/>
          </ac:spMkLst>
        </pc:spChg>
        <pc:spChg chg="mod or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3468330798" sldId="262"/>
            <ac:spMk id="3" creationId="{00000000-0000-0000-0000-000000000000}"/>
          </ac:spMkLst>
        </pc:spChg>
        <pc:spChg chg="add del 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3468330798" sldId="262"/>
            <ac:spMk id="28" creationId="{23D09407-53BC-485E-B4CE-BC5E4FC4B25B}"/>
          </ac:spMkLst>
        </pc:spChg>
        <pc:spChg chg="add del 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3468330798" sldId="262"/>
            <ac:spMk id="30" creationId="{921DB988-49FC-4608-B0A2-E2F3A4019041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3468330798" sldId="262"/>
            <ac:spMk id="33" creationId="{C35B12C1-569C-4E37-AA33-7EF215F201B8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3468330798" sldId="262"/>
            <ac:spMk id="34" creationId="{F23E2660-7810-46F6-8752-187127C830C6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3468330798" sldId="262"/>
            <ac:spMk id="35" creationId="{C991DC45-0378-45B3-B325-FB8F98545E6A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3468330798" sldId="262"/>
            <ac:spMk id="36" creationId="{E228F5BA-5150-4554-B7EA-93F371F3B17C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3468330798" sldId="262"/>
            <ac:spMk id="39" creationId="{CCE13265-B5D2-47B4-A199-E05F390D5B9C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3468330798" sldId="262"/>
            <ac:spMk id="40" creationId="{693EBD03-D832-462C-9304-7273698ED4FE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3468330798" sldId="262"/>
            <ac:spMk id="41" creationId="{0D53D3E2-805E-40D2-964F-352BF6D476B6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3468330798" sldId="262"/>
            <ac:spMk id="42" creationId="{B7A9A916-A926-43E6-800F-432ABC3F2444}"/>
          </ac:spMkLst>
        </pc:spChg>
        <pc:grpChg chg="add del mod">
          <ac:chgData name="RAFAEL ANTUNES GARCIA FARIA" userId="S::rafael.faria22@fatec.sp.gov.br::6e6e4928-bcc1-4792-9bac-c25b47e6c402" providerId="AD" clId="Web-{A2BD3EF3-BC2F-46A3-B007-76329983E3F5}" dt="2022-12-06T22:56:17.402" v="8"/>
          <ac:grpSpMkLst>
            <pc:docMk/>
            <pc:sldMk cId="3468330798" sldId="262"/>
            <ac:grpSpMk id="32" creationId="{E9B930FD-8671-4C4C-ADCF-73AC1D0CD417}"/>
          </ac:grpSpMkLst>
        </pc:grpChg>
        <pc:grpChg chg="add del mod">
          <ac:chgData name="RAFAEL ANTUNES GARCIA FARIA" userId="S::rafael.faria22@fatec.sp.gov.br::6e6e4928-bcc1-4792-9bac-c25b47e6c402" providerId="AD" clId="Web-{A2BD3EF3-BC2F-46A3-B007-76329983E3F5}" dt="2022-12-06T22:56:17.402" v="8"/>
          <ac:grpSpMkLst>
            <pc:docMk/>
            <pc:sldMk cId="3468330798" sldId="262"/>
            <ac:grpSpMk id="38" creationId="{383C2651-AE0C-4AE4-8725-E2F9414FE219}"/>
          </ac:grpSpMkLst>
        </pc:grpChg>
        <pc:picChg chg="mod">
          <ac:chgData name="RAFAEL ANTUNES GARCIA FARIA" userId="S::rafael.faria22@fatec.sp.gov.br::6e6e4928-bcc1-4792-9bac-c25b47e6c402" providerId="AD" clId="Web-{A2BD3EF3-BC2F-46A3-B007-76329983E3F5}" dt="2022-12-06T22:56:17.402" v="8"/>
          <ac:picMkLst>
            <pc:docMk/>
            <pc:sldMk cId="3468330798" sldId="262"/>
            <ac:picMk id="5" creationId="{009CB854-601A-EB4E-7DA5-94D87137CE43}"/>
          </ac:picMkLst>
        </pc:picChg>
      </pc:sldChg>
      <pc:sldChg chg="addSp delSp modSp mod modClrScheme delDesignElem chgLayout">
        <pc:chgData name="RAFAEL ANTUNES GARCIA FARIA" userId="S::rafael.faria22@fatec.sp.gov.br::6e6e4928-bcc1-4792-9bac-c25b47e6c402" providerId="AD" clId="Web-{A2BD3EF3-BC2F-46A3-B007-76329983E3F5}" dt="2022-12-06T22:56:17.402" v="8"/>
        <pc:sldMkLst>
          <pc:docMk/>
          <pc:sldMk cId="1219440639" sldId="263"/>
        </pc:sldMkLst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219440639" sldId="263"/>
            <ac:spMk id="2" creationId="{E5DDDF8E-7A93-C5A7-E7BE-62D6DEDB148C}"/>
          </ac:spMkLst>
        </pc:spChg>
        <pc:spChg chg="mod or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219440639" sldId="263"/>
            <ac:spMk id="3" creationId="{00000000-0000-0000-0000-000000000000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219440639" sldId="263"/>
            <ac:spMk id="7" creationId="{7FB9E8EF-D1C1-ED6F-0D14-16781643854A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219440639" sldId="263"/>
            <ac:spMk id="12" creationId="{917FDC4B-8340-B13E-0BAD-FEE8B3934188}"/>
          </ac:spMkLst>
        </pc:spChg>
        <pc:spChg chg="add del 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219440639" sldId="263"/>
            <ac:spMk id="28" creationId="{23D09407-53BC-485E-B4CE-BC5E4FC4B25B}"/>
          </ac:spMkLst>
        </pc:spChg>
        <pc:spChg chg="add del 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219440639" sldId="263"/>
            <ac:spMk id="30" creationId="{921DB988-49FC-4608-B0A2-E2F3A4019041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219440639" sldId="263"/>
            <ac:spMk id="33" creationId="{C35B12C1-569C-4E37-AA33-7EF215F201B8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219440639" sldId="263"/>
            <ac:spMk id="34" creationId="{F23E2660-7810-46F6-8752-187127C830C6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219440639" sldId="263"/>
            <ac:spMk id="35" creationId="{C991DC45-0378-45B3-B325-FB8F98545E6A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219440639" sldId="263"/>
            <ac:spMk id="36" creationId="{E228F5BA-5150-4554-B7EA-93F371F3B17C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219440639" sldId="263"/>
            <ac:spMk id="39" creationId="{CCE13265-B5D2-47B4-A199-E05F390D5B9C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219440639" sldId="263"/>
            <ac:spMk id="40" creationId="{693EBD03-D832-462C-9304-7273698ED4FE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219440639" sldId="263"/>
            <ac:spMk id="41" creationId="{0D53D3E2-805E-40D2-964F-352BF6D476B6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219440639" sldId="263"/>
            <ac:spMk id="42" creationId="{B7A9A916-A926-43E6-800F-432ABC3F2444}"/>
          </ac:spMkLst>
        </pc:spChg>
        <pc:grpChg chg="add del mod">
          <ac:chgData name="RAFAEL ANTUNES GARCIA FARIA" userId="S::rafael.faria22@fatec.sp.gov.br::6e6e4928-bcc1-4792-9bac-c25b47e6c402" providerId="AD" clId="Web-{A2BD3EF3-BC2F-46A3-B007-76329983E3F5}" dt="2022-12-06T22:56:17.402" v="8"/>
          <ac:grpSpMkLst>
            <pc:docMk/>
            <pc:sldMk cId="1219440639" sldId="263"/>
            <ac:grpSpMk id="32" creationId="{E9B930FD-8671-4C4C-ADCF-73AC1D0CD417}"/>
          </ac:grpSpMkLst>
        </pc:grpChg>
        <pc:grpChg chg="add del mod">
          <ac:chgData name="RAFAEL ANTUNES GARCIA FARIA" userId="S::rafael.faria22@fatec.sp.gov.br::6e6e4928-bcc1-4792-9bac-c25b47e6c402" providerId="AD" clId="Web-{A2BD3EF3-BC2F-46A3-B007-76329983E3F5}" dt="2022-12-06T22:56:17.402" v="8"/>
          <ac:grpSpMkLst>
            <pc:docMk/>
            <pc:sldMk cId="1219440639" sldId="263"/>
            <ac:grpSpMk id="38" creationId="{383C2651-AE0C-4AE4-8725-E2F9414FE219}"/>
          </ac:grpSpMkLst>
        </pc:grpChg>
        <pc:picChg chg="mod">
          <ac:chgData name="RAFAEL ANTUNES GARCIA FARIA" userId="S::rafael.faria22@fatec.sp.gov.br::6e6e4928-bcc1-4792-9bac-c25b47e6c402" providerId="AD" clId="Web-{A2BD3EF3-BC2F-46A3-B007-76329983E3F5}" dt="2022-12-06T22:56:17.402" v="8"/>
          <ac:picMkLst>
            <pc:docMk/>
            <pc:sldMk cId="1219440639" sldId="263"/>
            <ac:picMk id="4" creationId="{F3B8224B-926D-832A-94B7-070ADCDC5A78}"/>
          </ac:picMkLst>
        </pc:picChg>
        <pc:picChg chg="mod">
          <ac:chgData name="RAFAEL ANTUNES GARCIA FARIA" userId="S::rafael.faria22@fatec.sp.gov.br::6e6e4928-bcc1-4792-9bac-c25b47e6c402" providerId="AD" clId="Web-{A2BD3EF3-BC2F-46A3-B007-76329983E3F5}" dt="2022-12-06T22:56:17.402" v="8"/>
          <ac:picMkLst>
            <pc:docMk/>
            <pc:sldMk cId="1219440639" sldId="263"/>
            <ac:picMk id="5" creationId="{009CB854-601A-EB4E-7DA5-94D87137CE43}"/>
          </ac:picMkLst>
        </pc:picChg>
        <pc:picChg chg="mod">
          <ac:chgData name="RAFAEL ANTUNES GARCIA FARIA" userId="S::rafael.faria22@fatec.sp.gov.br::6e6e4928-bcc1-4792-9bac-c25b47e6c402" providerId="AD" clId="Web-{A2BD3EF3-BC2F-46A3-B007-76329983E3F5}" dt="2022-12-06T22:56:17.402" v="8"/>
          <ac:picMkLst>
            <pc:docMk/>
            <pc:sldMk cId="1219440639" sldId="263"/>
            <ac:picMk id="8" creationId="{F0CCB8F9-A0E1-E108-289B-01F404EB486E}"/>
          </ac:picMkLst>
        </pc:picChg>
        <pc:picChg chg="mod">
          <ac:chgData name="RAFAEL ANTUNES GARCIA FARIA" userId="S::rafael.faria22@fatec.sp.gov.br::6e6e4928-bcc1-4792-9bac-c25b47e6c402" providerId="AD" clId="Web-{A2BD3EF3-BC2F-46A3-B007-76329983E3F5}" dt="2022-12-06T22:56:17.402" v="8"/>
          <ac:picMkLst>
            <pc:docMk/>
            <pc:sldMk cId="1219440639" sldId="263"/>
            <ac:picMk id="9" creationId="{9F24ECA5-6157-C164-50CE-3616E2CBAAA5}"/>
          </ac:picMkLst>
        </pc:picChg>
        <pc:picChg chg="mod">
          <ac:chgData name="RAFAEL ANTUNES GARCIA FARIA" userId="S::rafael.faria22@fatec.sp.gov.br::6e6e4928-bcc1-4792-9bac-c25b47e6c402" providerId="AD" clId="Web-{A2BD3EF3-BC2F-46A3-B007-76329983E3F5}" dt="2022-12-06T22:56:17.402" v="8"/>
          <ac:picMkLst>
            <pc:docMk/>
            <pc:sldMk cId="1219440639" sldId="263"/>
            <ac:picMk id="10" creationId="{C992CD27-183A-9A18-EC43-CAB42C963E43}"/>
          </ac:picMkLst>
        </pc:picChg>
        <pc:picChg chg="mod">
          <ac:chgData name="RAFAEL ANTUNES GARCIA FARIA" userId="S::rafael.faria22@fatec.sp.gov.br::6e6e4928-bcc1-4792-9bac-c25b47e6c402" providerId="AD" clId="Web-{A2BD3EF3-BC2F-46A3-B007-76329983E3F5}" dt="2022-12-06T22:56:17.402" v="8"/>
          <ac:picMkLst>
            <pc:docMk/>
            <pc:sldMk cId="1219440639" sldId="263"/>
            <ac:picMk id="11" creationId="{41DAC8DB-E64D-B124-975F-EDAC25EF6D4B}"/>
          </ac:picMkLst>
        </pc:picChg>
      </pc:sldChg>
      <pc:sldChg chg="addSp delSp modSp mod modClrScheme delDesignElem chgLayout">
        <pc:chgData name="RAFAEL ANTUNES GARCIA FARIA" userId="S::rafael.faria22@fatec.sp.gov.br::6e6e4928-bcc1-4792-9bac-c25b47e6c402" providerId="AD" clId="Web-{A2BD3EF3-BC2F-46A3-B007-76329983E3F5}" dt="2022-12-06T22:56:17.402" v="8"/>
        <pc:sldMkLst>
          <pc:docMk/>
          <pc:sldMk cId="2766908391" sldId="264"/>
        </pc:sldMkLst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2766908391" sldId="264"/>
            <ac:spMk id="2" creationId="{E5DDDF8E-7A93-C5A7-E7BE-62D6DEDB148C}"/>
          </ac:spMkLst>
        </pc:spChg>
        <pc:spChg chg="mod or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2766908391" sldId="264"/>
            <ac:spMk id="3" creationId="{00000000-0000-0000-0000-000000000000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2766908391" sldId="264"/>
            <ac:spMk id="8" creationId="{3A8D563F-663D-A5CD-620C-FCCA70EFCE37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2766908391" sldId="264"/>
            <ac:spMk id="9" creationId="{555B5076-907D-89F3-6913-2D469DADA5A1}"/>
          </ac:spMkLst>
        </pc:spChg>
        <pc:spChg chg="add del 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2766908391" sldId="264"/>
            <ac:spMk id="28" creationId="{23D09407-53BC-485E-B4CE-BC5E4FC4B25B}"/>
          </ac:spMkLst>
        </pc:spChg>
        <pc:spChg chg="add del 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2766908391" sldId="264"/>
            <ac:spMk id="30" creationId="{921DB988-49FC-4608-B0A2-E2F3A4019041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2766908391" sldId="264"/>
            <ac:spMk id="33" creationId="{C35B12C1-569C-4E37-AA33-7EF215F201B8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2766908391" sldId="264"/>
            <ac:spMk id="34" creationId="{F23E2660-7810-46F6-8752-187127C830C6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2766908391" sldId="264"/>
            <ac:spMk id="35" creationId="{C991DC45-0378-45B3-B325-FB8F98545E6A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2766908391" sldId="264"/>
            <ac:spMk id="36" creationId="{E228F5BA-5150-4554-B7EA-93F371F3B17C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2766908391" sldId="264"/>
            <ac:spMk id="39" creationId="{CCE13265-B5D2-47B4-A199-E05F390D5B9C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2766908391" sldId="264"/>
            <ac:spMk id="40" creationId="{693EBD03-D832-462C-9304-7273698ED4FE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2766908391" sldId="264"/>
            <ac:spMk id="41" creationId="{0D53D3E2-805E-40D2-964F-352BF6D476B6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2766908391" sldId="264"/>
            <ac:spMk id="42" creationId="{B7A9A916-A926-43E6-800F-432ABC3F2444}"/>
          </ac:spMkLst>
        </pc:spChg>
        <pc:grpChg chg="add del mod">
          <ac:chgData name="RAFAEL ANTUNES GARCIA FARIA" userId="S::rafael.faria22@fatec.sp.gov.br::6e6e4928-bcc1-4792-9bac-c25b47e6c402" providerId="AD" clId="Web-{A2BD3EF3-BC2F-46A3-B007-76329983E3F5}" dt="2022-12-06T22:56:17.402" v="8"/>
          <ac:grpSpMkLst>
            <pc:docMk/>
            <pc:sldMk cId="2766908391" sldId="264"/>
            <ac:grpSpMk id="32" creationId="{E9B930FD-8671-4C4C-ADCF-73AC1D0CD417}"/>
          </ac:grpSpMkLst>
        </pc:grpChg>
        <pc:grpChg chg="add del mod">
          <ac:chgData name="RAFAEL ANTUNES GARCIA FARIA" userId="S::rafael.faria22@fatec.sp.gov.br::6e6e4928-bcc1-4792-9bac-c25b47e6c402" providerId="AD" clId="Web-{A2BD3EF3-BC2F-46A3-B007-76329983E3F5}" dt="2022-12-06T22:56:17.402" v="8"/>
          <ac:grpSpMkLst>
            <pc:docMk/>
            <pc:sldMk cId="2766908391" sldId="264"/>
            <ac:grpSpMk id="38" creationId="{383C2651-AE0C-4AE4-8725-E2F9414FE219}"/>
          </ac:grpSpMkLst>
        </pc:grpChg>
        <pc:picChg chg="mod">
          <ac:chgData name="RAFAEL ANTUNES GARCIA FARIA" userId="S::rafael.faria22@fatec.sp.gov.br::6e6e4928-bcc1-4792-9bac-c25b47e6c402" providerId="AD" clId="Web-{A2BD3EF3-BC2F-46A3-B007-76329983E3F5}" dt="2022-12-06T22:56:17.402" v="8"/>
          <ac:picMkLst>
            <pc:docMk/>
            <pc:sldMk cId="2766908391" sldId="264"/>
            <ac:picMk id="5" creationId="{009CB854-601A-EB4E-7DA5-94D87137CE43}"/>
          </ac:picMkLst>
        </pc:picChg>
        <pc:picChg chg="mod">
          <ac:chgData name="RAFAEL ANTUNES GARCIA FARIA" userId="S::rafael.faria22@fatec.sp.gov.br::6e6e4928-bcc1-4792-9bac-c25b47e6c402" providerId="AD" clId="Web-{A2BD3EF3-BC2F-46A3-B007-76329983E3F5}" dt="2022-12-06T22:56:17.402" v="8"/>
          <ac:picMkLst>
            <pc:docMk/>
            <pc:sldMk cId="2766908391" sldId="264"/>
            <ac:picMk id="7" creationId="{1F145442-B337-0795-46DA-C52FDCAEDCB3}"/>
          </ac:picMkLst>
        </pc:picChg>
      </pc:sldChg>
      <pc:sldChg chg="addSp delSp modSp mod modClrScheme delDesignElem chgLayout">
        <pc:chgData name="RAFAEL ANTUNES GARCIA FARIA" userId="S::rafael.faria22@fatec.sp.gov.br::6e6e4928-bcc1-4792-9bac-c25b47e6c402" providerId="AD" clId="Web-{A2BD3EF3-BC2F-46A3-B007-76329983E3F5}" dt="2022-12-06T22:56:17.402" v="8"/>
        <pc:sldMkLst>
          <pc:docMk/>
          <pc:sldMk cId="1571790943" sldId="265"/>
        </pc:sldMkLst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571790943" sldId="265"/>
            <ac:spMk id="2" creationId="{E5DDDF8E-7A93-C5A7-E7BE-62D6DEDB148C}"/>
          </ac:spMkLst>
        </pc:spChg>
        <pc:spChg chg="mod or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571790943" sldId="265"/>
            <ac:spMk id="3" creationId="{00000000-0000-0000-0000-000000000000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571790943" sldId="265"/>
            <ac:spMk id="9" creationId="{0F311697-0DB6-D5DF-E402-EB1CB49EA1FF}"/>
          </ac:spMkLst>
        </pc:spChg>
        <pc:spChg chg="add del 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571790943" sldId="265"/>
            <ac:spMk id="28" creationId="{23D09407-53BC-485E-B4CE-BC5E4FC4B25B}"/>
          </ac:spMkLst>
        </pc:spChg>
        <pc:spChg chg="add del 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571790943" sldId="265"/>
            <ac:spMk id="30" creationId="{921DB988-49FC-4608-B0A2-E2F3A4019041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571790943" sldId="265"/>
            <ac:spMk id="33" creationId="{C35B12C1-569C-4E37-AA33-7EF215F201B8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571790943" sldId="265"/>
            <ac:spMk id="34" creationId="{F23E2660-7810-46F6-8752-187127C830C6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571790943" sldId="265"/>
            <ac:spMk id="35" creationId="{C991DC45-0378-45B3-B325-FB8F98545E6A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571790943" sldId="265"/>
            <ac:spMk id="36" creationId="{E228F5BA-5150-4554-B7EA-93F371F3B17C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571790943" sldId="265"/>
            <ac:spMk id="39" creationId="{CCE13265-B5D2-47B4-A199-E05F390D5B9C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571790943" sldId="265"/>
            <ac:spMk id="40" creationId="{693EBD03-D832-462C-9304-7273698ED4FE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571790943" sldId="265"/>
            <ac:spMk id="41" creationId="{0D53D3E2-805E-40D2-964F-352BF6D476B6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1571790943" sldId="265"/>
            <ac:spMk id="42" creationId="{B7A9A916-A926-43E6-800F-432ABC3F2444}"/>
          </ac:spMkLst>
        </pc:spChg>
        <pc:grpChg chg="add del mod">
          <ac:chgData name="RAFAEL ANTUNES GARCIA FARIA" userId="S::rafael.faria22@fatec.sp.gov.br::6e6e4928-bcc1-4792-9bac-c25b47e6c402" providerId="AD" clId="Web-{A2BD3EF3-BC2F-46A3-B007-76329983E3F5}" dt="2022-12-06T22:56:17.402" v="8"/>
          <ac:grpSpMkLst>
            <pc:docMk/>
            <pc:sldMk cId="1571790943" sldId="265"/>
            <ac:grpSpMk id="32" creationId="{E9B930FD-8671-4C4C-ADCF-73AC1D0CD417}"/>
          </ac:grpSpMkLst>
        </pc:grpChg>
        <pc:grpChg chg="add del mod">
          <ac:chgData name="RAFAEL ANTUNES GARCIA FARIA" userId="S::rafael.faria22@fatec.sp.gov.br::6e6e4928-bcc1-4792-9bac-c25b47e6c402" providerId="AD" clId="Web-{A2BD3EF3-BC2F-46A3-B007-76329983E3F5}" dt="2022-12-06T22:56:17.402" v="8"/>
          <ac:grpSpMkLst>
            <pc:docMk/>
            <pc:sldMk cId="1571790943" sldId="265"/>
            <ac:grpSpMk id="38" creationId="{383C2651-AE0C-4AE4-8725-E2F9414FE219}"/>
          </ac:grpSpMkLst>
        </pc:grpChg>
        <pc:picChg chg="mod">
          <ac:chgData name="RAFAEL ANTUNES GARCIA FARIA" userId="S::rafael.faria22@fatec.sp.gov.br::6e6e4928-bcc1-4792-9bac-c25b47e6c402" providerId="AD" clId="Web-{A2BD3EF3-BC2F-46A3-B007-76329983E3F5}" dt="2022-12-06T22:56:17.402" v="8"/>
          <ac:picMkLst>
            <pc:docMk/>
            <pc:sldMk cId="1571790943" sldId="265"/>
            <ac:picMk id="5" creationId="{009CB854-601A-EB4E-7DA5-94D87137CE43}"/>
          </ac:picMkLst>
        </pc:picChg>
      </pc:sldChg>
      <pc:sldChg chg="modSp mod modClrScheme chgLayout">
        <pc:chgData name="RAFAEL ANTUNES GARCIA FARIA" userId="S::rafael.faria22@fatec.sp.gov.br::6e6e4928-bcc1-4792-9bac-c25b47e6c402" providerId="AD" clId="Web-{A2BD3EF3-BC2F-46A3-B007-76329983E3F5}" dt="2022-12-06T22:56:17.402" v="8"/>
        <pc:sldMkLst>
          <pc:docMk/>
          <pc:sldMk cId="763790074" sldId="266"/>
        </pc:sldMkLst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763790074" sldId="266"/>
            <ac:spMk id="2" creationId="{E5DDDF8E-7A93-C5A7-E7BE-62D6DEDB148C}"/>
          </ac:spMkLst>
        </pc:spChg>
        <pc:spChg chg="mod or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k cId="763790074" sldId="266"/>
            <ac:spMk id="3" creationId="{00000000-0000-0000-0000-000000000000}"/>
          </ac:spMkLst>
        </pc:spChg>
        <pc:picChg chg="mod">
          <ac:chgData name="RAFAEL ANTUNES GARCIA FARIA" userId="S::rafael.faria22@fatec.sp.gov.br::6e6e4928-bcc1-4792-9bac-c25b47e6c402" providerId="AD" clId="Web-{A2BD3EF3-BC2F-46A3-B007-76329983E3F5}" dt="2022-12-06T22:56:17.402" v="8"/>
          <ac:picMkLst>
            <pc:docMk/>
            <pc:sldMk cId="763790074" sldId="266"/>
            <ac:picMk id="5" creationId="{009CB854-601A-EB4E-7DA5-94D87137CE43}"/>
          </ac:picMkLst>
        </pc:picChg>
        <pc:picChg chg="mod">
          <ac:chgData name="RAFAEL ANTUNES GARCIA FARIA" userId="S::rafael.faria22@fatec.sp.gov.br::6e6e4928-bcc1-4792-9bac-c25b47e6c402" providerId="AD" clId="Web-{A2BD3EF3-BC2F-46A3-B007-76329983E3F5}" dt="2022-12-06T22:56:17.402" v="8"/>
          <ac:picMkLst>
            <pc:docMk/>
            <pc:sldMk cId="763790074" sldId="266"/>
            <ac:picMk id="7" creationId="{C46CA4C7-CB9D-2A7A-F82E-EADB9DBF87EC}"/>
          </ac:picMkLst>
        </pc:picChg>
      </pc:sldChg>
      <pc:sldChg chg="modSp mod modClrScheme chgLayout">
        <pc:chgData name="RAFAEL ANTUNES GARCIA FARIA" userId="S::rafael.faria22@fatec.sp.gov.br::6e6e4928-bcc1-4792-9bac-c25b47e6c402" providerId="AD" clId="Web-{A2BD3EF3-BC2F-46A3-B007-76329983E3F5}" dt="2022-12-06T22:56:17.011" v="7"/>
        <pc:sldMkLst>
          <pc:docMk/>
          <pc:sldMk cId="662972843" sldId="267"/>
        </pc:sldMkLst>
        <pc:spChg chg="mod ord">
          <ac:chgData name="RAFAEL ANTUNES GARCIA FARIA" userId="S::rafael.faria22@fatec.sp.gov.br::6e6e4928-bcc1-4792-9bac-c25b47e6c402" providerId="AD" clId="Web-{A2BD3EF3-BC2F-46A3-B007-76329983E3F5}" dt="2022-12-06T22:56:17.011" v="7"/>
          <ac:spMkLst>
            <pc:docMk/>
            <pc:sldMk cId="662972843" sldId="267"/>
            <ac:spMk id="2" creationId="{45EC6230-38C2-BEEA-9E1D-A6FDFD875D75}"/>
          </ac:spMkLst>
        </pc:spChg>
        <pc:spChg chg="mod ord">
          <ac:chgData name="RAFAEL ANTUNES GARCIA FARIA" userId="S::rafael.faria22@fatec.sp.gov.br::6e6e4928-bcc1-4792-9bac-c25b47e6c402" providerId="AD" clId="Web-{A2BD3EF3-BC2F-46A3-B007-76329983E3F5}" dt="2022-12-06T22:56:17.011" v="7"/>
          <ac:spMkLst>
            <pc:docMk/>
            <pc:sldMk cId="662972843" sldId="267"/>
            <ac:spMk id="3" creationId="{B507D581-AD33-8B21-80B8-13E395A98ADB}"/>
          </ac:spMkLst>
        </pc:spChg>
      </pc:sldChg>
      <pc:sldMasterChg chg="modSp add del addSldLayout delSldLayout modSldLayout">
        <pc:chgData name="RAFAEL ANTUNES GARCIA FARIA" userId="S::rafael.faria22@fatec.sp.gov.br::6e6e4928-bcc1-4792-9bac-c25b47e6c402" providerId="AD" clId="Web-{A2BD3EF3-BC2F-46A3-B007-76329983E3F5}" dt="2022-12-06T22:56:17.402" v="8"/>
        <pc:sldMasterMkLst>
          <pc:docMk/>
          <pc:sldMasterMk cId="2460954070" sldId="2147483660"/>
        </pc:sldMasterMkLst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asterMk cId="2460954070" sldId="2147483660"/>
            <ac:spMk id="3" creationId="{00000000-0000-0000-0000-000000000000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asterMk cId="2460954070" sldId="2147483660"/>
            <ac:spMk id="4" creationId="{00000000-0000-0000-0000-000000000000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asterMk cId="2460954070" sldId="2147483660"/>
            <ac:spMk id="5" creationId="{00000000-0000-0000-0000-000000000000}"/>
          </ac:spMkLst>
        </pc:spChg>
        <pc:spChg chg="mod">
          <ac:chgData name="RAFAEL ANTUNES GARCIA FARIA" userId="S::rafael.faria22@fatec.sp.gov.br::6e6e4928-bcc1-4792-9bac-c25b47e6c402" providerId="AD" clId="Web-{A2BD3EF3-BC2F-46A3-B007-76329983E3F5}" dt="2022-12-06T22:56:17.402" v="8"/>
          <ac:spMkLst>
            <pc:docMk/>
            <pc:sldMasterMk cId="2460954070" sldId="2147483660"/>
            <ac:spMk id="6" creationId="{00000000-0000-0000-0000-000000000000}"/>
          </ac:spMkLst>
        </pc:spChg>
        <pc:sldLayoutChg chg="modSp add del">
          <pc:chgData name="RAFAEL ANTUNES GARCIA FARIA" userId="S::rafael.faria22@fatec.sp.gov.br::6e6e4928-bcc1-4792-9bac-c25b47e6c402" providerId="AD" clId="Web-{A2BD3EF3-BC2F-46A3-B007-76329983E3F5}" dt="2022-12-06T22:56:17.402" v="8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RAFAEL ANTUNES GARCIA FARIA" userId="S::rafael.faria22@fatec.sp.gov.br::6e6e4928-bcc1-4792-9bac-c25b47e6c402" providerId="AD" clId="Web-{A2BD3EF3-BC2F-46A3-B007-76329983E3F5}" dt="2022-12-06T22:56:17.402" v="8"/>
            <ac:spMkLst>
              <pc:docMk/>
              <pc:sldMasterMk cId="2460954070" sldId="2147483660"/>
              <pc:sldLayoutMk cId="2385387890" sldId="2147483661"/>
              <ac:spMk id="2" creationId="{00000000-0000-0000-0000-000000000000}"/>
            </ac:spMkLst>
          </pc:spChg>
          <pc:spChg chg="mod">
            <ac:chgData name="RAFAEL ANTUNES GARCIA FARIA" userId="S::rafael.faria22@fatec.sp.gov.br::6e6e4928-bcc1-4792-9bac-c25b47e6c402" providerId="AD" clId="Web-{A2BD3EF3-BC2F-46A3-B007-76329983E3F5}" dt="2022-12-06T22:56:17.402" v="8"/>
            <ac:spMkLst>
              <pc:docMk/>
              <pc:sldMasterMk cId="2460954070" sldId="2147483660"/>
              <pc:sldLayoutMk cId="2385387890" sldId="2147483661"/>
              <ac:spMk id="3" creationId="{00000000-0000-0000-0000-000000000000}"/>
            </ac:spMkLst>
          </pc:spChg>
        </pc:sldLayoutChg>
        <pc:sldLayoutChg chg="add del">
          <pc:chgData name="RAFAEL ANTUNES GARCIA FARIA" userId="S::rafael.faria22@fatec.sp.gov.br::6e6e4928-bcc1-4792-9bac-c25b47e6c402" providerId="AD" clId="Web-{A2BD3EF3-BC2F-46A3-B007-76329983E3F5}" dt="2022-12-06T22:56:17.011" v="7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Sp add del">
          <pc:chgData name="RAFAEL ANTUNES GARCIA FARIA" userId="S::rafael.faria22@fatec.sp.gov.br::6e6e4928-bcc1-4792-9bac-c25b47e6c402" providerId="AD" clId="Web-{A2BD3EF3-BC2F-46A3-B007-76329983E3F5}" dt="2022-12-06T22:56:17.402" v="8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RAFAEL ANTUNES GARCIA FARIA" userId="S::rafael.faria22@fatec.sp.gov.br::6e6e4928-bcc1-4792-9bac-c25b47e6c402" providerId="AD" clId="Web-{A2BD3EF3-BC2F-46A3-B007-76329983E3F5}" dt="2022-12-06T22:56:17.402" v="8"/>
            <ac:spMkLst>
              <pc:docMk/>
              <pc:sldMasterMk cId="2460954070" sldId="2147483660"/>
              <pc:sldLayoutMk cId="2591524520" sldId="2147483663"/>
              <ac:spMk id="2" creationId="{00000000-0000-0000-0000-000000000000}"/>
            </ac:spMkLst>
          </pc:spChg>
          <pc:spChg chg="mod">
            <ac:chgData name="RAFAEL ANTUNES GARCIA FARIA" userId="S::rafael.faria22@fatec.sp.gov.br::6e6e4928-bcc1-4792-9bac-c25b47e6c402" providerId="AD" clId="Web-{A2BD3EF3-BC2F-46A3-B007-76329983E3F5}" dt="2022-12-06T22:56:17.402" v="8"/>
            <ac:spMkLst>
              <pc:docMk/>
              <pc:sldMasterMk cId="2460954070" sldId="2147483660"/>
              <pc:sldLayoutMk cId="2591524520" sldId="2147483663"/>
              <ac:spMk id="3" creationId="{00000000-0000-0000-0000-000000000000}"/>
            </ac:spMkLst>
          </pc:spChg>
        </pc:sldLayoutChg>
        <pc:sldLayoutChg chg="modSp add del">
          <pc:chgData name="RAFAEL ANTUNES GARCIA FARIA" userId="S::rafael.faria22@fatec.sp.gov.br::6e6e4928-bcc1-4792-9bac-c25b47e6c402" providerId="AD" clId="Web-{A2BD3EF3-BC2F-46A3-B007-76329983E3F5}" dt="2022-12-06T22:56:17.402" v="8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RAFAEL ANTUNES GARCIA FARIA" userId="S::rafael.faria22@fatec.sp.gov.br::6e6e4928-bcc1-4792-9bac-c25b47e6c402" providerId="AD" clId="Web-{A2BD3EF3-BC2F-46A3-B007-76329983E3F5}" dt="2022-12-06T22:56:17.402" v="8"/>
            <ac:spMkLst>
              <pc:docMk/>
              <pc:sldMasterMk cId="2460954070" sldId="2147483660"/>
              <pc:sldLayoutMk cId="1203092039" sldId="2147483664"/>
              <ac:spMk id="3" creationId="{00000000-0000-0000-0000-000000000000}"/>
            </ac:spMkLst>
          </pc:spChg>
          <pc:spChg chg="mod">
            <ac:chgData name="RAFAEL ANTUNES GARCIA FARIA" userId="S::rafael.faria22@fatec.sp.gov.br::6e6e4928-bcc1-4792-9bac-c25b47e6c402" providerId="AD" clId="Web-{A2BD3EF3-BC2F-46A3-B007-76329983E3F5}" dt="2022-12-06T22:56:17.402" v="8"/>
            <ac:spMkLst>
              <pc:docMk/>
              <pc:sldMasterMk cId="2460954070" sldId="2147483660"/>
              <pc:sldLayoutMk cId="1203092039" sldId="2147483664"/>
              <ac:spMk id="4" creationId="{00000000-0000-0000-0000-000000000000}"/>
            </ac:spMkLst>
          </pc:spChg>
        </pc:sldLayoutChg>
        <pc:sldLayoutChg chg="modSp add del">
          <pc:chgData name="RAFAEL ANTUNES GARCIA FARIA" userId="S::rafael.faria22@fatec.sp.gov.br::6e6e4928-bcc1-4792-9bac-c25b47e6c402" providerId="AD" clId="Web-{A2BD3EF3-BC2F-46A3-B007-76329983E3F5}" dt="2022-12-06T22:56:17.402" v="8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RAFAEL ANTUNES GARCIA FARIA" userId="S::rafael.faria22@fatec.sp.gov.br::6e6e4928-bcc1-4792-9bac-c25b47e6c402" providerId="AD" clId="Web-{A2BD3EF3-BC2F-46A3-B007-76329983E3F5}" dt="2022-12-06T22:56:17.402" v="8"/>
            <ac:spMkLst>
              <pc:docMk/>
              <pc:sldMasterMk cId="2460954070" sldId="2147483660"/>
              <pc:sldLayoutMk cId="3733172339" sldId="2147483665"/>
              <ac:spMk id="2" creationId="{00000000-0000-0000-0000-000000000000}"/>
            </ac:spMkLst>
          </pc:spChg>
          <pc:spChg chg="mod">
            <ac:chgData name="RAFAEL ANTUNES GARCIA FARIA" userId="S::rafael.faria22@fatec.sp.gov.br::6e6e4928-bcc1-4792-9bac-c25b47e6c402" providerId="AD" clId="Web-{A2BD3EF3-BC2F-46A3-B007-76329983E3F5}" dt="2022-12-06T22:56:17.402" v="8"/>
            <ac:spMkLst>
              <pc:docMk/>
              <pc:sldMasterMk cId="2460954070" sldId="2147483660"/>
              <pc:sldLayoutMk cId="3733172339" sldId="2147483665"/>
              <ac:spMk id="3" creationId="{00000000-0000-0000-0000-000000000000}"/>
            </ac:spMkLst>
          </pc:spChg>
          <pc:spChg chg="mod">
            <ac:chgData name="RAFAEL ANTUNES GARCIA FARIA" userId="S::rafael.faria22@fatec.sp.gov.br::6e6e4928-bcc1-4792-9bac-c25b47e6c402" providerId="AD" clId="Web-{A2BD3EF3-BC2F-46A3-B007-76329983E3F5}" dt="2022-12-06T22:56:17.402" v="8"/>
            <ac:spMkLst>
              <pc:docMk/>
              <pc:sldMasterMk cId="2460954070" sldId="2147483660"/>
              <pc:sldLayoutMk cId="3733172339" sldId="2147483665"/>
              <ac:spMk id="4" creationId="{00000000-0000-0000-0000-000000000000}"/>
            </ac:spMkLst>
          </pc:spChg>
          <pc:spChg chg="mod">
            <ac:chgData name="RAFAEL ANTUNES GARCIA FARIA" userId="S::rafael.faria22@fatec.sp.gov.br::6e6e4928-bcc1-4792-9bac-c25b47e6c402" providerId="AD" clId="Web-{A2BD3EF3-BC2F-46A3-B007-76329983E3F5}" dt="2022-12-06T22:56:17.402" v="8"/>
            <ac:spMkLst>
              <pc:docMk/>
              <pc:sldMasterMk cId="2460954070" sldId="2147483660"/>
              <pc:sldLayoutMk cId="3733172339" sldId="2147483665"/>
              <ac:spMk id="5" creationId="{00000000-0000-0000-0000-000000000000}"/>
            </ac:spMkLst>
          </pc:spChg>
          <pc:spChg chg="mod">
            <ac:chgData name="RAFAEL ANTUNES GARCIA FARIA" userId="S::rafael.faria22@fatec.sp.gov.br::6e6e4928-bcc1-4792-9bac-c25b47e6c402" providerId="AD" clId="Web-{A2BD3EF3-BC2F-46A3-B007-76329983E3F5}" dt="2022-12-06T22:56:17.402" v="8"/>
            <ac:spMkLst>
              <pc:docMk/>
              <pc:sldMasterMk cId="2460954070" sldId="2147483660"/>
              <pc:sldLayoutMk cId="3733172339" sldId="2147483665"/>
              <ac:spMk id="6" creationId="{00000000-0000-0000-0000-000000000000}"/>
            </ac:spMkLst>
          </pc:spChg>
        </pc:sldLayoutChg>
        <pc:sldLayoutChg chg="add del">
          <pc:chgData name="RAFAEL ANTUNES GARCIA FARIA" userId="S::rafael.faria22@fatec.sp.gov.br::6e6e4928-bcc1-4792-9bac-c25b47e6c402" providerId="AD" clId="Web-{A2BD3EF3-BC2F-46A3-B007-76329983E3F5}" dt="2022-12-06T22:56:17.011" v="7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RAFAEL ANTUNES GARCIA FARIA" userId="S::rafael.faria22@fatec.sp.gov.br::6e6e4928-bcc1-4792-9bac-c25b47e6c402" providerId="AD" clId="Web-{A2BD3EF3-BC2F-46A3-B007-76329983E3F5}" dt="2022-12-06T22:56:17.011" v="7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Sp add del">
          <pc:chgData name="RAFAEL ANTUNES GARCIA FARIA" userId="S::rafael.faria22@fatec.sp.gov.br::6e6e4928-bcc1-4792-9bac-c25b47e6c402" providerId="AD" clId="Web-{A2BD3EF3-BC2F-46A3-B007-76329983E3F5}" dt="2022-12-06T22:56:17.402" v="8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RAFAEL ANTUNES GARCIA FARIA" userId="S::rafael.faria22@fatec.sp.gov.br::6e6e4928-bcc1-4792-9bac-c25b47e6c402" providerId="AD" clId="Web-{A2BD3EF3-BC2F-46A3-B007-76329983E3F5}" dt="2022-12-06T22:56:17.402" v="8"/>
            <ac:spMkLst>
              <pc:docMk/>
              <pc:sldMasterMk cId="2460954070" sldId="2147483660"/>
              <pc:sldLayoutMk cId="3171841454" sldId="2147483668"/>
              <ac:spMk id="2" creationId="{00000000-0000-0000-0000-000000000000}"/>
            </ac:spMkLst>
          </pc:spChg>
          <pc:spChg chg="mod">
            <ac:chgData name="RAFAEL ANTUNES GARCIA FARIA" userId="S::rafael.faria22@fatec.sp.gov.br::6e6e4928-bcc1-4792-9bac-c25b47e6c402" providerId="AD" clId="Web-{A2BD3EF3-BC2F-46A3-B007-76329983E3F5}" dt="2022-12-06T22:56:17.402" v="8"/>
            <ac:spMkLst>
              <pc:docMk/>
              <pc:sldMasterMk cId="2460954070" sldId="2147483660"/>
              <pc:sldLayoutMk cId="3171841454" sldId="2147483668"/>
              <ac:spMk id="3" creationId="{00000000-0000-0000-0000-000000000000}"/>
            </ac:spMkLst>
          </pc:spChg>
          <pc:spChg chg="mod">
            <ac:chgData name="RAFAEL ANTUNES GARCIA FARIA" userId="S::rafael.faria22@fatec.sp.gov.br::6e6e4928-bcc1-4792-9bac-c25b47e6c402" providerId="AD" clId="Web-{A2BD3EF3-BC2F-46A3-B007-76329983E3F5}" dt="2022-12-06T22:56:17.402" v="8"/>
            <ac:spMkLst>
              <pc:docMk/>
              <pc:sldMasterMk cId="2460954070" sldId="2147483660"/>
              <pc:sldLayoutMk cId="3171841454" sldId="2147483668"/>
              <ac:spMk id="4" creationId="{00000000-0000-0000-0000-000000000000}"/>
            </ac:spMkLst>
          </pc:spChg>
        </pc:sldLayoutChg>
        <pc:sldLayoutChg chg="modSp add del">
          <pc:chgData name="RAFAEL ANTUNES GARCIA FARIA" userId="S::rafael.faria22@fatec.sp.gov.br::6e6e4928-bcc1-4792-9bac-c25b47e6c402" providerId="AD" clId="Web-{A2BD3EF3-BC2F-46A3-B007-76329983E3F5}" dt="2022-12-06T22:56:17.402" v="8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RAFAEL ANTUNES GARCIA FARIA" userId="S::rafael.faria22@fatec.sp.gov.br::6e6e4928-bcc1-4792-9bac-c25b47e6c402" providerId="AD" clId="Web-{A2BD3EF3-BC2F-46A3-B007-76329983E3F5}" dt="2022-12-06T22:56:17.402" v="8"/>
            <ac:spMkLst>
              <pc:docMk/>
              <pc:sldMasterMk cId="2460954070" sldId="2147483660"/>
              <pc:sldLayoutMk cId="1718958274" sldId="2147483669"/>
              <ac:spMk id="2" creationId="{00000000-0000-0000-0000-000000000000}"/>
            </ac:spMkLst>
          </pc:spChg>
          <pc:spChg chg="mod">
            <ac:chgData name="RAFAEL ANTUNES GARCIA FARIA" userId="S::rafael.faria22@fatec.sp.gov.br::6e6e4928-bcc1-4792-9bac-c25b47e6c402" providerId="AD" clId="Web-{A2BD3EF3-BC2F-46A3-B007-76329983E3F5}" dt="2022-12-06T22:56:17.402" v="8"/>
            <ac:spMkLst>
              <pc:docMk/>
              <pc:sldMasterMk cId="2460954070" sldId="2147483660"/>
              <pc:sldLayoutMk cId="1718958274" sldId="2147483669"/>
              <ac:spMk id="3" creationId="{00000000-0000-0000-0000-000000000000}"/>
            </ac:spMkLst>
          </pc:spChg>
          <pc:spChg chg="mod">
            <ac:chgData name="RAFAEL ANTUNES GARCIA FARIA" userId="S::rafael.faria22@fatec.sp.gov.br::6e6e4928-bcc1-4792-9bac-c25b47e6c402" providerId="AD" clId="Web-{A2BD3EF3-BC2F-46A3-B007-76329983E3F5}" dt="2022-12-06T22:56:17.402" v="8"/>
            <ac:spMkLst>
              <pc:docMk/>
              <pc:sldMasterMk cId="2460954070" sldId="2147483660"/>
              <pc:sldLayoutMk cId="1718958274" sldId="2147483669"/>
              <ac:spMk id="4" creationId="{00000000-0000-0000-0000-000000000000}"/>
            </ac:spMkLst>
          </pc:spChg>
        </pc:sldLayoutChg>
        <pc:sldLayoutChg chg="add del">
          <pc:chgData name="RAFAEL ANTUNES GARCIA FARIA" userId="S::rafael.faria22@fatec.sp.gov.br::6e6e4928-bcc1-4792-9bac-c25b47e6c402" providerId="AD" clId="Web-{A2BD3EF3-BC2F-46A3-B007-76329983E3F5}" dt="2022-12-06T22:56:17.011" v="7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Sp add del">
          <pc:chgData name="RAFAEL ANTUNES GARCIA FARIA" userId="S::rafael.faria22@fatec.sp.gov.br::6e6e4928-bcc1-4792-9bac-c25b47e6c402" providerId="AD" clId="Web-{A2BD3EF3-BC2F-46A3-B007-76329983E3F5}" dt="2022-12-06T22:56:17.402" v="8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RAFAEL ANTUNES GARCIA FARIA" userId="S::rafael.faria22@fatec.sp.gov.br::6e6e4928-bcc1-4792-9bac-c25b47e6c402" providerId="AD" clId="Web-{A2BD3EF3-BC2F-46A3-B007-76329983E3F5}" dt="2022-12-06T22:56:17.402" v="8"/>
            <ac:spMkLst>
              <pc:docMk/>
              <pc:sldMasterMk cId="2460954070" sldId="2147483660"/>
              <pc:sldLayoutMk cId="3479445657" sldId="2147483671"/>
              <ac:spMk id="2" creationId="{00000000-0000-0000-0000-000000000000}"/>
            </ac:spMkLst>
          </pc:spChg>
          <pc:spChg chg="mod">
            <ac:chgData name="RAFAEL ANTUNES GARCIA FARIA" userId="S::rafael.faria22@fatec.sp.gov.br::6e6e4928-bcc1-4792-9bac-c25b47e6c402" providerId="AD" clId="Web-{A2BD3EF3-BC2F-46A3-B007-76329983E3F5}" dt="2022-12-06T22:56:17.402" v="8"/>
            <ac:spMkLst>
              <pc:docMk/>
              <pc:sldMasterMk cId="2460954070" sldId="2147483660"/>
              <pc:sldLayoutMk cId="3479445657" sldId="2147483671"/>
              <ac:spMk id="3" creationId="{00000000-0000-0000-0000-000000000000}"/>
            </ac:spMkLst>
          </pc:spChg>
        </pc:sldLayoutChg>
      </pc:sldMasterChg>
      <pc:sldMasterChg chg="add del addSldLayout delSldLayout modSldLayout">
        <pc:chgData name="RAFAEL ANTUNES GARCIA FARIA" userId="S::rafael.faria22@fatec.sp.gov.br::6e6e4928-bcc1-4792-9bac-c25b47e6c402" providerId="AD" clId="Web-{A2BD3EF3-BC2F-46A3-B007-76329983E3F5}" dt="2022-12-06T22:51:10.135" v="3"/>
        <pc:sldMasterMkLst>
          <pc:docMk/>
          <pc:sldMasterMk cId="164373372" sldId="2147483672"/>
        </pc:sldMasterMkLst>
        <pc:sldLayoutChg chg="add del mod replId">
          <pc:chgData name="RAFAEL ANTUNES GARCIA FARIA" userId="S::rafael.faria22@fatec.sp.gov.br::6e6e4928-bcc1-4792-9bac-c25b47e6c402" providerId="AD" clId="Web-{A2BD3EF3-BC2F-46A3-B007-76329983E3F5}" dt="2022-12-06T22:51:10.135" v="3"/>
          <pc:sldLayoutMkLst>
            <pc:docMk/>
            <pc:sldMasterMk cId="164373372" sldId="2147483672"/>
            <pc:sldLayoutMk cId="1900355609" sldId="2147483673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1:10.135" v="3"/>
          <pc:sldLayoutMkLst>
            <pc:docMk/>
            <pc:sldMasterMk cId="164373372" sldId="2147483672"/>
            <pc:sldLayoutMk cId="167552381" sldId="2147483674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1:10.135" v="3"/>
          <pc:sldLayoutMkLst>
            <pc:docMk/>
            <pc:sldMasterMk cId="164373372" sldId="2147483672"/>
            <pc:sldLayoutMk cId="3348092901" sldId="2147483675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1:10.135" v="3"/>
          <pc:sldLayoutMkLst>
            <pc:docMk/>
            <pc:sldMasterMk cId="164373372" sldId="2147483672"/>
            <pc:sldLayoutMk cId="3412330928" sldId="2147483676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1:10.135" v="3"/>
          <pc:sldLayoutMkLst>
            <pc:docMk/>
            <pc:sldMasterMk cId="164373372" sldId="2147483672"/>
            <pc:sldLayoutMk cId="1812371462" sldId="2147483677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1:10.135" v="3"/>
          <pc:sldLayoutMkLst>
            <pc:docMk/>
            <pc:sldMasterMk cId="164373372" sldId="2147483672"/>
            <pc:sldLayoutMk cId="3031527233" sldId="2147483678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1:10.135" v="3"/>
          <pc:sldLayoutMkLst>
            <pc:docMk/>
            <pc:sldMasterMk cId="164373372" sldId="2147483672"/>
            <pc:sldLayoutMk cId="4056541064" sldId="2147483679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1:10.135" v="3"/>
          <pc:sldLayoutMkLst>
            <pc:docMk/>
            <pc:sldMasterMk cId="164373372" sldId="2147483672"/>
            <pc:sldLayoutMk cId="2912973897" sldId="2147483680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1:10.135" v="3"/>
          <pc:sldLayoutMkLst>
            <pc:docMk/>
            <pc:sldMasterMk cId="164373372" sldId="2147483672"/>
            <pc:sldLayoutMk cId="396167844" sldId="2147483681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1:10.135" v="3"/>
          <pc:sldLayoutMkLst>
            <pc:docMk/>
            <pc:sldMasterMk cId="164373372" sldId="2147483672"/>
            <pc:sldLayoutMk cId="3786921340" sldId="2147483682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1:10.135" v="3"/>
          <pc:sldLayoutMkLst>
            <pc:docMk/>
            <pc:sldMasterMk cId="164373372" sldId="2147483672"/>
            <pc:sldLayoutMk cId="3235421221" sldId="2147483683"/>
          </pc:sldLayoutMkLst>
        </pc:sldLayoutChg>
      </pc:sldMasterChg>
      <pc:sldMasterChg chg="add del addSldLayout delSldLayout modSldLayout">
        <pc:chgData name="RAFAEL ANTUNES GARCIA FARIA" userId="S::rafael.faria22@fatec.sp.gov.br::6e6e4928-bcc1-4792-9bac-c25b47e6c402" providerId="AD" clId="Web-{A2BD3EF3-BC2F-46A3-B007-76329983E3F5}" dt="2022-12-06T22:51:00.666" v="1"/>
        <pc:sldMasterMkLst>
          <pc:docMk/>
          <pc:sldMasterMk cId="1286585668" sldId="2147483672"/>
        </pc:sldMasterMkLst>
        <pc:sldLayoutChg chg="add del mod replId">
          <pc:chgData name="RAFAEL ANTUNES GARCIA FARIA" userId="S::rafael.faria22@fatec.sp.gov.br::6e6e4928-bcc1-4792-9bac-c25b47e6c402" providerId="AD" clId="Web-{A2BD3EF3-BC2F-46A3-B007-76329983E3F5}" dt="2022-12-06T22:51:00.666" v="1"/>
          <pc:sldLayoutMkLst>
            <pc:docMk/>
            <pc:sldMasterMk cId="1286585668" sldId="2147483672"/>
            <pc:sldLayoutMk cId="1765559983" sldId="2147483673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1:00.666" v="1"/>
          <pc:sldLayoutMkLst>
            <pc:docMk/>
            <pc:sldMasterMk cId="1286585668" sldId="2147483672"/>
            <pc:sldLayoutMk cId="382563458" sldId="2147483674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1:00.666" v="1"/>
          <pc:sldLayoutMkLst>
            <pc:docMk/>
            <pc:sldMasterMk cId="1286585668" sldId="2147483672"/>
            <pc:sldLayoutMk cId="2438210818" sldId="2147483675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1:00.666" v="1"/>
          <pc:sldLayoutMkLst>
            <pc:docMk/>
            <pc:sldMasterMk cId="1286585668" sldId="2147483672"/>
            <pc:sldLayoutMk cId="445656046" sldId="2147483676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1:00.666" v="1"/>
          <pc:sldLayoutMkLst>
            <pc:docMk/>
            <pc:sldMasterMk cId="1286585668" sldId="2147483672"/>
            <pc:sldLayoutMk cId="1316593219" sldId="2147483677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1:00.666" v="1"/>
          <pc:sldLayoutMkLst>
            <pc:docMk/>
            <pc:sldMasterMk cId="1286585668" sldId="2147483672"/>
            <pc:sldLayoutMk cId="543563749" sldId="2147483678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1:00.666" v="1"/>
          <pc:sldLayoutMkLst>
            <pc:docMk/>
            <pc:sldMasterMk cId="1286585668" sldId="2147483672"/>
            <pc:sldLayoutMk cId="903636642" sldId="2147483679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1:00.666" v="1"/>
          <pc:sldLayoutMkLst>
            <pc:docMk/>
            <pc:sldMasterMk cId="1286585668" sldId="2147483672"/>
            <pc:sldLayoutMk cId="3696892001" sldId="2147483680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1:00.666" v="1"/>
          <pc:sldLayoutMkLst>
            <pc:docMk/>
            <pc:sldMasterMk cId="1286585668" sldId="2147483672"/>
            <pc:sldLayoutMk cId="3005808951" sldId="2147483681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1:00.666" v="1"/>
          <pc:sldLayoutMkLst>
            <pc:docMk/>
            <pc:sldMasterMk cId="1286585668" sldId="2147483672"/>
            <pc:sldLayoutMk cId="3899083161" sldId="2147483682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1:00.666" v="1"/>
          <pc:sldLayoutMkLst>
            <pc:docMk/>
            <pc:sldMasterMk cId="1286585668" sldId="2147483672"/>
            <pc:sldLayoutMk cId="691970476" sldId="2147483683"/>
          </pc:sldLayoutMkLst>
        </pc:sldLayoutChg>
      </pc:sldMasterChg>
      <pc:sldMasterChg chg="add del addSldLayout delSldLayout modSldLayout">
        <pc:chgData name="RAFAEL ANTUNES GARCIA FARIA" userId="S::rafael.faria22@fatec.sp.gov.br::6e6e4928-bcc1-4792-9bac-c25b47e6c402" providerId="AD" clId="Web-{A2BD3EF3-BC2F-46A3-B007-76329983E3F5}" dt="2022-12-06T22:56:17.011" v="7"/>
        <pc:sldMasterMkLst>
          <pc:docMk/>
          <pc:sldMasterMk cId="3019630717" sldId="2147483672"/>
        </pc:sldMasterMkLst>
        <pc:sldLayoutChg chg="add del mod replId">
          <pc:chgData name="RAFAEL ANTUNES GARCIA FARIA" userId="S::rafael.faria22@fatec.sp.gov.br::6e6e4928-bcc1-4792-9bac-c25b47e6c402" providerId="AD" clId="Web-{A2BD3EF3-BC2F-46A3-B007-76329983E3F5}" dt="2022-12-06T22:56:17.011" v="7"/>
          <pc:sldLayoutMkLst>
            <pc:docMk/>
            <pc:sldMasterMk cId="3019630717" sldId="2147483672"/>
            <pc:sldLayoutMk cId="1888547490" sldId="2147483673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6:17.011" v="7"/>
          <pc:sldLayoutMkLst>
            <pc:docMk/>
            <pc:sldMasterMk cId="3019630717" sldId="2147483672"/>
            <pc:sldLayoutMk cId="2630243406" sldId="2147483674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6:17.011" v="7"/>
          <pc:sldLayoutMkLst>
            <pc:docMk/>
            <pc:sldMasterMk cId="3019630717" sldId="2147483672"/>
            <pc:sldLayoutMk cId="579159190" sldId="2147483675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6:17.011" v="7"/>
          <pc:sldLayoutMkLst>
            <pc:docMk/>
            <pc:sldMasterMk cId="3019630717" sldId="2147483672"/>
            <pc:sldLayoutMk cId="3933544430" sldId="2147483676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6:17.011" v="7"/>
          <pc:sldLayoutMkLst>
            <pc:docMk/>
            <pc:sldMasterMk cId="3019630717" sldId="2147483672"/>
            <pc:sldLayoutMk cId="4025687364" sldId="2147483677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6:17.011" v="7"/>
          <pc:sldLayoutMkLst>
            <pc:docMk/>
            <pc:sldMasterMk cId="3019630717" sldId="2147483672"/>
            <pc:sldLayoutMk cId="1755471387" sldId="2147483678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6:17.011" v="7"/>
          <pc:sldLayoutMkLst>
            <pc:docMk/>
            <pc:sldMasterMk cId="3019630717" sldId="2147483672"/>
            <pc:sldLayoutMk cId="860687361" sldId="2147483679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6:17.011" v="7"/>
          <pc:sldLayoutMkLst>
            <pc:docMk/>
            <pc:sldMasterMk cId="3019630717" sldId="2147483672"/>
            <pc:sldLayoutMk cId="916202914" sldId="2147483680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6:17.011" v="7"/>
          <pc:sldLayoutMkLst>
            <pc:docMk/>
            <pc:sldMasterMk cId="3019630717" sldId="2147483672"/>
            <pc:sldLayoutMk cId="2782227685" sldId="2147483681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6:17.011" v="7"/>
          <pc:sldLayoutMkLst>
            <pc:docMk/>
            <pc:sldMasterMk cId="3019630717" sldId="2147483672"/>
            <pc:sldLayoutMk cId="4201041325" sldId="2147483682"/>
          </pc:sldLayoutMkLst>
        </pc:sldLayoutChg>
        <pc:sldLayoutChg chg="add del mod replId">
          <pc:chgData name="RAFAEL ANTUNES GARCIA FARIA" userId="S::rafael.faria22@fatec.sp.gov.br::6e6e4928-bcc1-4792-9bac-c25b47e6c402" providerId="AD" clId="Web-{A2BD3EF3-BC2F-46A3-B007-76329983E3F5}" dt="2022-12-06T22:56:17.011" v="7"/>
          <pc:sldLayoutMkLst>
            <pc:docMk/>
            <pc:sldMasterMk cId="3019630717" sldId="2147483672"/>
            <pc:sldLayoutMk cId="265613917" sldId="2147483683"/>
          </pc:sldLayoutMkLst>
        </pc:sldLayoutChg>
      </pc:sldMasterChg>
    </pc:docChg>
  </pc:docChgLst>
  <pc:docChgLst>
    <pc:chgData name="TIAGO HENRIQUE DE MORAES" userId="S::tiago.moraes16@fatec.sp.gov.br::af68a5cb-d10f-4328-b8e7-155422d6b4a7" providerId="AD" clId="Web-{1F865769-DBC9-431D-9EB6-D1A1B7D885FC}"/>
    <pc:docChg chg="addSld modSld">
      <pc:chgData name="TIAGO HENRIQUE DE MORAES" userId="S::tiago.moraes16@fatec.sp.gov.br::af68a5cb-d10f-4328-b8e7-155422d6b4a7" providerId="AD" clId="Web-{1F865769-DBC9-431D-9EB6-D1A1B7D885FC}" dt="2022-11-25T23:38:01.531" v="910" actId="20577"/>
      <pc:docMkLst>
        <pc:docMk/>
      </pc:docMkLst>
      <pc:sldChg chg="addSp modSp">
        <pc:chgData name="TIAGO HENRIQUE DE MORAES" userId="S::tiago.moraes16@fatec.sp.gov.br::af68a5cb-d10f-4328-b8e7-155422d6b4a7" providerId="AD" clId="Web-{1F865769-DBC9-431D-9EB6-D1A1B7D885FC}" dt="2022-11-25T23:26:32.807" v="700" actId="20577"/>
        <pc:sldMkLst>
          <pc:docMk/>
          <pc:sldMk cId="719614233" sldId="259"/>
        </pc:sldMkLst>
        <pc:spChg chg="add mod">
          <ac:chgData name="TIAGO HENRIQUE DE MORAES" userId="S::tiago.moraes16@fatec.sp.gov.br::af68a5cb-d10f-4328-b8e7-155422d6b4a7" providerId="AD" clId="Web-{1F865769-DBC9-431D-9EB6-D1A1B7D885FC}" dt="2022-11-25T23:26:32.807" v="700" actId="20577"/>
          <ac:spMkLst>
            <pc:docMk/>
            <pc:sldMk cId="719614233" sldId="259"/>
            <ac:spMk id="2" creationId="{E5DDDF8E-7A93-C5A7-E7BE-62D6DEDB148C}"/>
          </ac:spMkLst>
        </pc:spChg>
        <pc:spChg chg="mod">
          <ac:chgData name="TIAGO HENRIQUE DE MORAES" userId="S::tiago.moraes16@fatec.sp.gov.br::af68a5cb-d10f-4328-b8e7-155422d6b4a7" providerId="AD" clId="Web-{1F865769-DBC9-431D-9EB6-D1A1B7D885FC}" dt="2022-11-25T23:25:16.739" v="675" actId="20577"/>
          <ac:spMkLst>
            <pc:docMk/>
            <pc:sldMk cId="719614233" sldId="259"/>
            <ac:spMk id="3" creationId="{00000000-0000-0000-0000-000000000000}"/>
          </ac:spMkLst>
        </pc:spChg>
      </pc:sldChg>
      <pc:sldChg chg="modSp add replId">
        <pc:chgData name="TIAGO HENRIQUE DE MORAES" userId="S::tiago.moraes16@fatec.sp.gov.br::af68a5cb-d10f-4328-b8e7-155422d6b4a7" providerId="AD" clId="Web-{1F865769-DBC9-431D-9EB6-D1A1B7D885FC}" dt="2022-11-25T23:38:01.531" v="910" actId="20577"/>
        <pc:sldMkLst>
          <pc:docMk/>
          <pc:sldMk cId="3468330798" sldId="262"/>
        </pc:sldMkLst>
        <pc:spChg chg="mod">
          <ac:chgData name="TIAGO HENRIQUE DE MORAES" userId="S::tiago.moraes16@fatec.sp.gov.br::af68a5cb-d10f-4328-b8e7-155422d6b4a7" providerId="AD" clId="Web-{1F865769-DBC9-431D-9EB6-D1A1B7D885FC}" dt="2022-11-25T23:27:22.512" v="718" actId="20577"/>
          <ac:spMkLst>
            <pc:docMk/>
            <pc:sldMk cId="3468330798" sldId="262"/>
            <ac:spMk id="2" creationId="{E5DDDF8E-7A93-C5A7-E7BE-62D6DEDB148C}"/>
          </ac:spMkLst>
        </pc:spChg>
        <pc:spChg chg="mod">
          <ac:chgData name="TIAGO HENRIQUE DE MORAES" userId="S::tiago.moraes16@fatec.sp.gov.br::af68a5cb-d10f-4328-b8e7-155422d6b4a7" providerId="AD" clId="Web-{1F865769-DBC9-431D-9EB6-D1A1B7D885FC}" dt="2022-11-25T23:38:01.531" v="910" actId="20577"/>
          <ac:spMkLst>
            <pc:docMk/>
            <pc:sldMk cId="3468330798" sldId="262"/>
            <ac:spMk id="3" creationId="{00000000-0000-0000-0000-000000000000}"/>
          </ac:spMkLst>
        </pc:spChg>
      </pc:sldChg>
    </pc:docChg>
  </pc:docChgLst>
  <pc:docChgLst>
    <pc:chgData name="TIAGO HENRIQUE DE MORAES" userId="S::tiago.moraes16@fatec.sp.gov.br::af68a5cb-d10f-4328-b8e7-155422d6b4a7" providerId="AD" clId="Web-{95BE8911-AFA3-40EC-86A9-5422124E0838}"/>
    <pc:docChg chg="addSld delSld modSld">
      <pc:chgData name="TIAGO HENRIQUE DE MORAES" userId="S::tiago.moraes16@fatec.sp.gov.br::af68a5cb-d10f-4328-b8e7-155422d6b4a7" providerId="AD" clId="Web-{95BE8911-AFA3-40EC-86A9-5422124E0838}" dt="2022-11-29T00:41:08.703" v="169"/>
      <pc:docMkLst>
        <pc:docMk/>
      </pc:docMkLst>
      <pc:sldChg chg="del">
        <pc:chgData name="TIAGO HENRIQUE DE MORAES" userId="S::tiago.moraes16@fatec.sp.gov.br::af68a5cb-d10f-4328-b8e7-155422d6b4a7" providerId="AD" clId="Web-{95BE8911-AFA3-40EC-86A9-5422124E0838}" dt="2022-11-29T00:41:08.703" v="169"/>
        <pc:sldMkLst>
          <pc:docMk/>
          <pc:sldMk cId="4217107771" sldId="260"/>
        </pc:sldMkLst>
      </pc:sldChg>
      <pc:sldChg chg="addSp modSp add replId">
        <pc:chgData name="TIAGO HENRIQUE DE MORAES" userId="S::tiago.moraes16@fatec.sp.gov.br::af68a5cb-d10f-4328-b8e7-155422d6b4a7" providerId="AD" clId="Web-{95BE8911-AFA3-40EC-86A9-5422124E0838}" dt="2022-11-29T00:22:40.591" v="108" actId="1076"/>
        <pc:sldMkLst>
          <pc:docMk/>
          <pc:sldMk cId="1219440639" sldId="263"/>
        </pc:sldMkLst>
        <pc:spChg chg="mod">
          <ac:chgData name="TIAGO HENRIQUE DE MORAES" userId="S::tiago.moraes16@fatec.sp.gov.br::af68a5cb-d10f-4328-b8e7-155422d6b4a7" providerId="AD" clId="Web-{95BE8911-AFA3-40EC-86A9-5422124E0838}" dt="2022-11-29T00:18:53.533" v="91" actId="20577"/>
          <ac:spMkLst>
            <pc:docMk/>
            <pc:sldMk cId="1219440639" sldId="263"/>
            <ac:spMk id="2" creationId="{E5DDDF8E-7A93-C5A7-E7BE-62D6DEDB148C}"/>
          </ac:spMkLst>
        </pc:spChg>
        <pc:spChg chg="mod">
          <ac:chgData name="TIAGO HENRIQUE DE MORAES" userId="S::tiago.moraes16@fatec.sp.gov.br::af68a5cb-d10f-4328-b8e7-155422d6b4a7" providerId="AD" clId="Web-{95BE8911-AFA3-40EC-86A9-5422124E0838}" dt="2022-11-29T00:08:05.430" v="30" actId="20577"/>
          <ac:spMkLst>
            <pc:docMk/>
            <pc:sldMk cId="1219440639" sldId="263"/>
            <ac:spMk id="3" creationId="{00000000-0000-0000-0000-000000000000}"/>
          </ac:spMkLst>
        </pc:spChg>
        <pc:spChg chg="add mod">
          <ac:chgData name="TIAGO HENRIQUE DE MORAES" userId="S::tiago.moraes16@fatec.sp.gov.br::af68a5cb-d10f-4328-b8e7-155422d6b4a7" providerId="AD" clId="Web-{95BE8911-AFA3-40EC-86A9-5422124E0838}" dt="2022-11-29T00:15:21.723" v="79" actId="1076"/>
          <ac:spMkLst>
            <pc:docMk/>
            <pc:sldMk cId="1219440639" sldId="263"/>
            <ac:spMk id="7" creationId="{7FB9E8EF-D1C1-ED6F-0D14-16781643854A}"/>
          </ac:spMkLst>
        </pc:spChg>
        <pc:spChg chg="add mod">
          <ac:chgData name="TIAGO HENRIQUE DE MORAES" userId="S::tiago.moraes16@fatec.sp.gov.br::af68a5cb-d10f-4328-b8e7-155422d6b4a7" providerId="AD" clId="Web-{95BE8911-AFA3-40EC-86A9-5422124E0838}" dt="2022-11-29T00:22:40.591" v="108" actId="1076"/>
          <ac:spMkLst>
            <pc:docMk/>
            <pc:sldMk cId="1219440639" sldId="263"/>
            <ac:spMk id="12" creationId="{917FDC4B-8340-B13E-0BAD-FEE8B3934188}"/>
          </ac:spMkLst>
        </pc:spChg>
        <pc:picChg chg="add mod">
          <ac:chgData name="TIAGO HENRIQUE DE MORAES" userId="S::tiago.moraes16@fatec.sp.gov.br::af68a5cb-d10f-4328-b8e7-155422d6b4a7" providerId="AD" clId="Web-{95BE8911-AFA3-40EC-86A9-5422124E0838}" dt="2022-11-29T00:14:01.846" v="71" actId="1076"/>
          <ac:picMkLst>
            <pc:docMk/>
            <pc:sldMk cId="1219440639" sldId="263"/>
            <ac:picMk id="4" creationId="{F3B8224B-926D-832A-94B7-070ADCDC5A78}"/>
          </ac:picMkLst>
        </pc:picChg>
        <pc:picChg chg="mod">
          <ac:chgData name="TIAGO HENRIQUE DE MORAES" userId="S::tiago.moraes16@fatec.sp.gov.br::af68a5cb-d10f-4328-b8e7-155422d6b4a7" providerId="AD" clId="Web-{95BE8911-AFA3-40EC-86A9-5422124E0838}" dt="2022-11-29T00:19:23.143" v="97" actId="1076"/>
          <ac:picMkLst>
            <pc:docMk/>
            <pc:sldMk cId="1219440639" sldId="263"/>
            <ac:picMk id="6" creationId="{F4AC52F3-D56A-BB2F-8107-27D6492CD299}"/>
          </ac:picMkLst>
        </pc:picChg>
        <pc:picChg chg="add mod">
          <ac:chgData name="TIAGO HENRIQUE DE MORAES" userId="S::tiago.moraes16@fatec.sp.gov.br::af68a5cb-d10f-4328-b8e7-155422d6b4a7" providerId="AD" clId="Web-{95BE8911-AFA3-40EC-86A9-5422124E0838}" dt="2022-11-29T00:16:25.569" v="82" actId="1076"/>
          <ac:picMkLst>
            <pc:docMk/>
            <pc:sldMk cId="1219440639" sldId="263"/>
            <ac:picMk id="8" creationId="{F0CCB8F9-A0E1-E108-289B-01F404EB486E}"/>
          </ac:picMkLst>
        </pc:picChg>
        <pc:picChg chg="add mod">
          <ac:chgData name="TIAGO HENRIQUE DE MORAES" userId="S::tiago.moraes16@fatec.sp.gov.br::af68a5cb-d10f-4328-b8e7-155422d6b4a7" providerId="AD" clId="Web-{95BE8911-AFA3-40EC-86A9-5422124E0838}" dt="2022-11-29T00:16:46.826" v="85" actId="1076"/>
          <ac:picMkLst>
            <pc:docMk/>
            <pc:sldMk cId="1219440639" sldId="263"/>
            <ac:picMk id="9" creationId="{9F24ECA5-6157-C164-50CE-3616E2CBAAA5}"/>
          </ac:picMkLst>
        </pc:picChg>
        <pc:picChg chg="add mod">
          <ac:chgData name="TIAGO HENRIQUE DE MORAES" userId="S::tiago.moraes16@fatec.sp.gov.br::af68a5cb-d10f-4328-b8e7-155422d6b4a7" providerId="AD" clId="Web-{95BE8911-AFA3-40EC-86A9-5422124E0838}" dt="2022-11-29T00:17:01.233" v="87" actId="1076"/>
          <ac:picMkLst>
            <pc:docMk/>
            <pc:sldMk cId="1219440639" sldId="263"/>
            <ac:picMk id="10" creationId="{C992CD27-183A-9A18-EC43-CAB42C963E43}"/>
          </ac:picMkLst>
        </pc:picChg>
        <pc:picChg chg="add mod">
          <ac:chgData name="TIAGO HENRIQUE DE MORAES" userId="S::tiago.moraes16@fatec.sp.gov.br::af68a5cb-d10f-4328-b8e7-155422d6b4a7" providerId="AD" clId="Web-{95BE8911-AFA3-40EC-86A9-5422124E0838}" dt="2022-11-29T00:17:17.890" v="89" actId="1076"/>
          <ac:picMkLst>
            <pc:docMk/>
            <pc:sldMk cId="1219440639" sldId="263"/>
            <ac:picMk id="11" creationId="{41DAC8DB-E64D-B124-975F-EDAC25EF6D4B}"/>
          </ac:picMkLst>
        </pc:picChg>
      </pc:sldChg>
      <pc:sldChg chg="addSp delSp modSp add replId">
        <pc:chgData name="TIAGO HENRIQUE DE MORAES" userId="S::tiago.moraes16@fatec.sp.gov.br::af68a5cb-d10f-4328-b8e7-155422d6b4a7" providerId="AD" clId="Web-{95BE8911-AFA3-40EC-86A9-5422124E0838}" dt="2022-11-29T00:23:41.718" v="114" actId="1076"/>
        <pc:sldMkLst>
          <pc:docMk/>
          <pc:sldMk cId="2766908391" sldId="264"/>
        </pc:sldMkLst>
        <pc:spChg chg="mod">
          <ac:chgData name="TIAGO HENRIQUE DE MORAES" userId="S::tiago.moraes16@fatec.sp.gov.br::af68a5cb-d10f-4328-b8e7-155422d6b4a7" providerId="AD" clId="Web-{95BE8911-AFA3-40EC-86A9-5422124E0838}" dt="2022-11-29T00:12:45.548" v="70" actId="20577"/>
          <ac:spMkLst>
            <pc:docMk/>
            <pc:sldMk cId="2766908391" sldId="264"/>
            <ac:spMk id="2" creationId="{E5DDDF8E-7A93-C5A7-E7BE-62D6DEDB148C}"/>
          </ac:spMkLst>
        </pc:spChg>
        <pc:spChg chg="add mod">
          <ac:chgData name="TIAGO HENRIQUE DE MORAES" userId="S::tiago.moraes16@fatec.sp.gov.br::af68a5cb-d10f-4328-b8e7-155422d6b4a7" providerId="AD" clId="Web-{95BE8911-AFA3-40EC-86A9-5422124E0838}" dt="2022-11-29T00:20:52.520" v="100" actId="20577"/>
          <ac:spMkLst>
            <pc:docMk/>
            <pc:sldMk cId="2766908391" sldId="264"/>
            <ac:spMk id="8" creationId="{3A8D563F-663D-A5CD-620C-FCCA70EFCE37}"/>
          </ac:spMkLst>
        </pc:spChg>
        <pc:spChg chg="add mod">
          <ac:chgData name="TIAGO HENRIQUE DE MORAES" userId="S::tiago.moraes16@fatec.sp.gov.br::af68a5cb-d10f-4328-b8e7-155422d6b4a7" providerId="AD" clId="Web-{95BE8911-AFA3-40EC-86A9-5422124E0838}" dt="2022-11-29T00:23:41.718" v="114" actId="1076"/>
          <ac:spMkLst>
            <pc:docMk/>
            <pc:sldMk cId="2766908391" sldId="264"/>
            <ac:spMk id="9" creationId="{555B5076-907D-89F3-6913-2D469DADA5A1}"/>
          </ac:spMkLst>
        </pc:spChg>
        <pc:picChg chg="del">
          <ac:chgData name="TIAGO HENRIQUE DE MORAES" userId="S::tiago.moraes16@fatec.sp.gov.br::af68a5cb-d10f-4328-b8e7-155422d6b4a7" providerId="AD" clId="Web-{95BE8911-AFA3-40EC-86A9-5422124E0838}" dt="2022-11-29T00:10:53.217" v="59"/>
          <ac:picMkLst>
            <pc:docMk/>
            <pc:sldMk cId="2766908391" sldId="264"/>
            <ac:picMk id="4" creationId="{F3B8224B-926D-832A-94B7-070ADCDC5A78}"/>
          </ac:picMkLst>
        </pc:picChg>
        <pc:picChg chg="add mod">
          <ac:chgData name="TIAGO HENRIQUE DE MORAES" userId="S::tiago.moraes16@fatec.sp.gov.br::af68a5cb-d10f-4328-b8e7-155422d6b4a7" providerId="AD" clId="Web-{95BE8911-AFA3-40EC-86A9-5422124E0838}" dt="2022-11-29T00:11:57.156" v="61" actId="1076"/>
          <ac:picMkLst>
            <pc:docMk/>
            <pc:sldMk cId="2766908391" sldId="264"/>
            <ac:picMk id="7" creationId="{1F145442-B337-0795-46DA-C52FDCAEDCB3}"/>
          </ac:picMkLst>
        </pc:picChg>
      </pc:sldChg>
      <pc:sldChg chg="addSp delSp modSp add replId">
        <pc:chgData name="TIAGO HENRIQUE DE MORAES" userId="S::tiago.moraes16@fatec.sp.gov.br::af68a5cb-d10f-4328-b8e7-155422d6b4a7" providerId="AD" clId="Web-{95BE8911-AFA3-40EC-86A9-5422124E0838}" dt="2022-11-29T00:40:33.562" v="168"/>
        <pc:sldMkLst>
          <pc:docMk/>
          <pc:sldMk cId="1571790943" sldId="265"/>
        </pc:sldMkLst>
        <pc:spChg chg="mod">
          <ac:chgData name="TIAGO HENRIQUE DE MORAES" userId="S::tiago.moraes16@fatec.sp.gov.br::af68a5cb-d10f-4328-b8e7-155422d6b4a7" providerId="AD" clId="Web-{95BE8911-AFA3-40EC-86A9-5422124E0838}" dt="2022-11-29T00:29:38.261" v="141" actId="1076"/>
          <ac:spMkLst>
            <pc:docMk/>
            <pc:sldMk cId="1571790943" sldId="265"/>
            <ac:spMk id="2" creationId="{E5DDDF8E-7A93-C5A7-E7BE-62D6DEDB148C}"/>
          </ac:spMkLst>
        </pc:spChg>
        <pc:spChg chg="mod">
          <ac:chgData name="TIAGO HENRIQUE DE MORAES" userId="S::tiago.moraes16@fatec.sp.gov.br::af68a5cb-d10f-4328-b8e7-155422d6b4a7" providerId="AD" clId="Web-{95BE8911-AFA3-40EC-86A9-5422124E0838}" dt="2022-11-29T00:30:36.356" v="145" actId="1076"/>
          <ac:spMkLst>
            <pc:docMk/>
            <pc:sldMk cId="1571790943" sldId="265"/>
            <ac:spMk id="3" creationId="{00000000-0000-0000-0000-000000000000}"/>
          </ac:spMkLst>
        </pc:spChg>
        <pc:spChg chg="add mod">
          <ac:chgData name="TIAGO HENRIQUE DE MORAES" userId="S::tiago.moraes16@fatec.sp.gov.br::af68a5cb-d10f-4328-b8e7-155422d6b4a7" providerId="AD" clId="Web-{95BE8911-AFA3-40EC-86A9-5422124E0838}" dt="2022-11-29T00:40:26.124" v="166" actId="14100"/>
          <ac:spMkLst>
            <pc:docMk/>
            <pc:sldMk cId="1571790943" sldId="265"/>
            <ac:spMk id="9" creationId="{0F311697-0DB6-D5DF-E402-EB1CB49EA1FF}"/>
          </ac:spMkLst>
        </pc:spChg>
        <pc:picChg chg="add del mod">
          <ac:chgData name="TIAGO HENRIQUE DE MORAES" userId="S::tiago.moraes16@fatec.sp.gov.br::af68a5cb-d10f-4328-b8e7-155422d6b4a7" providerId="AD" clId="Web-{95BE8911-AFA3-40EC-86A9-5422124E0838}" dt="2022-11-29T00:40:33.562" v="168"/>
          <ac:picMkLst>
            <pc:docMk/>
            <pc:sldMk cId="1571790943" sldId="265"/>
            <ac:picMk id="4" creationId="{F682ECC1-DFAA-2217-CC32-8AF1AAE27781}"/>
          </ac:picMkLst>
        </pc:picChg>
        <pc:picChg chg="del">
          <ac:chgData name="TIAGO HENRIQUE DE MORAES" userId="S::tiago.moraes16@fatec.sp.gov.br::af68a5cb-d10f-4328-b8e7-155422d6b4a7" providerId="AD" clId="Web-{95BE8911-AFA3-40EC-86A9-5422124E0838}" dt="2022-11-29T00:31:26.013" v="146"/>
          <ac:picMkLst>
            <pc:docMk/>
            <pc:sldMk cId="1571790943" sldId="265"/>
            <ac:picMk id="6" creationId="{F4AC52F3-D56A-BB2F-8107-27D6492CD299}"/>
          </ac:picMkLst>
        </pc:picChg>
        <pc:picChg chg="add del mod">
          <ac:chgData name="TIAGO HENRIQUE DE MORAES" userId="S::tiago.moraes16@fatec.sp.gov.br::af68a5cb-d10f-4328-b8e7-155422d6b4a7" providerId="AD" clId="Web-{95BE8911-AFA3-40EC-86A9-5422124E0838}" dt="2022-11-29T00:36:45.990" v="156"/>
          <ac:picMkLst>
            <pc:docMk/>
            <pc:sldMk cId="1571790943" sldId="265"/>
            <ac:picMk id="7" creationId="{C1685332-FA61-9D51-7404-E983173BDE12}"/>
          </ac:picMkLst>
        </pc:picChg>
        <pc:picChg chg="add del mod">
          <ac:chgData name="TIAGO HENRIQUE DE MORAES" userId="S::tiago.moraes16@fatec.sp.gov.br::af68a5cb-d10f-4328-b8e7-155422d6b4a7" providerId="AD" clId="Web-{95BE8911-AFA3-40EC-86A9-5422124E0838}" dt="2022-11-29T00:37:35.273" v="160"/>
          <ac:picMkLst>
            <pc:docMk/>
            <pc:sldMk cId="1571790943" sldId="265"/>
            <ac:picMk id="8" creationId="{A71E616B-BDA8-586D-FD79-91833E595B3F}"/>
          </ac:picMkLst>
        </pc:picChg>
      </pc:sldChg>
    </pc:docChg>
  </pc:docChgLst>
  <pc:docChgLst>
    <pc:chgData name="TIAGO HENRIQUE DE MORAES" userId="S::tiago.moraes16@fatec.sp.gov.br::af68a5cb-d10f-4328-b8e7-155422d6b4a7" providerId="AD" clId="Web-{0E143825-7DB9-4D59-9D16-D99180DC9B62}"/>
    <pc:docChg chg="addSld modSld">
      <pc:chgData name="TIAGO HENRIQUE DE MORAES" userId="S::tiago.moraes16@fatec.sp.gov.br::af68a5cb-d10f-4328-b8e7-155422d6b4a7" providerId="AD" clId="Web-{0E143825-7DB9-4D59-9D16-D99180DC9B62}" dt="2022-11-23T23:57:13.180" v="9" actId="14100"/>
      <pc:docMkLst>
        <pc:docMk/>
      </pc:docMkLst>
      <pc:sldChg chg="delSp modSp add replId">
        <pc:chgData name="TIAGO HENRIQUE DE MORAES" userId="S::tiago.moraes16@fatec.sp.gov.br::af68a5cb-d10f-4328-b8e7-155422d6b4a7" providerId="AD" clId="Web-{0E143825-7DB9-4D59-9D16-D99180DC9B62}" dt="2022-11-23T23:57:13.180" v="9" actId="14100"/>
        <pc:sldMkLst>
          <pc:docMk/>
          <pc:sldMk cId="719614233" sldId="259"/>
        </pc:sldMkLst>
        <pc:spChg chg="del mod">
          <ac:chgData name="TIAGO HENRIQUE DE MORAES" userId="S::tiago.moraes16@fatec.sp.gov.br::af68a5cb-d10f-4328-b8e7-155422d6b4a7" providerId="AD" clId="Web-{0E143825-7DB9-4D59-9D16-D99180DC9B62}" dt="2022-11-23T23:56:52.461" v="6"/>
          <ac:spMkLst>
            <pc:docMk/>
            <pc:sldMk cId="719614233" sldId="259"/>
            <ac:spMk id="2" creationId="{00000000-0000-0000-0000-000000000000}"/>
          </ac:spMkLst>
        </pc:spChg>
        <pc:spChg chg="mod">
          <ac:chgData name="TIAGO HENRIQUE DE MORAES" userId="S::tiago.moraes16@fatec.sp.gov.br::af68a5cb-d10f-4328-b8e7-155422d6b4a7" providerId="AD" clId="Web-{0E143825-7DB9-4D59-9D16-D99180DC9B62}" dt="2022-11-23T23:57:13.180" v="9" actId="14100"/>
          <ac:spMkLst>
            <pc:docMk/>
            <pc:sldMk cId="719614233" sldId="259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ps.sp.gov.br/asscom/manuais-assessoria-de-comunicacao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www.cps.sp.gov.br/servico-de-informacoes-ao-cidadao-sic/&#8203;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ortal.fazenda.sp.gov.br/acessoinformacao/Paginas/Consultas.aspx" TargetMode="External"/><Relationship Id="rId5" Type="http://schemas.openxmlformats.org/officeDocument/2006/relationships/hyperlink" Target="http://www.transparencia.sp.gov.br/" TargetMode="External"/><Relationship Id="rId4" Type="http://schemas.openxmlformats.org/officeDocument/2006/relationships/hyperlink" Target="http://www.sic.sp.gov.br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679" y="1760314"/>
            <a:ext cx="8593888" cy="2450093"/>
          </a:xfrm>
        </p:spPr>
        <p:txBody>
          <a:bodyPr anchor="b">
            <a:normAutofit/>
          </a:bodyPr>
          <a:lstStyle/>
          <a:p>
            <a:r>
              <a:rPr lang="pt-BR" b="1">
                <a:solidFill>
                  <a:schemeClr val="tx2"/>
                </a:solidFill>
                <a:ea typeface="Calibri Light"/>
                <a:cs typeface="Calibri Light"/>
              </a:rPr>
              <a:t>Projeto</a:t>
            </a:r>
            <a:r>
              <a:rPr lang="en-US" b="1">
                <a:solidFill>
                  <a:schemeClr val="tx2"/>
                </a:solidFill>
                <a:ea typeface="Calibri Light"/>
                <a:cs typeface="Calibri Light"/>
              </a:rPr>
              <a:t> </a:t>
            </a:r>
            <a:r>
              <a:rPr lang="pt-BR" b="1">
                <a:solidFill>
                  <a:schemeClr val="tx2"/>
                </a:solidFill>
                <a:ea typeface="Calibri Light"/>
                <a:cs typeface="Calibri Light"/>
              </a:rPr>
              <a:t>Interdisciplinar</a:t>
            </a:r>
            <a:r>
              <a:rPr lang="pt-BR" sz="5400" b="1">
                <a:solidFill>
                  <a:schemeClr val="tx2"/>
                </a:solidFill>
                <a:ea typeface="Calibri Light"/>
                <a:cs typeface="Calibri Light"/>
              </a:rPr>
              <a:t> </a:t>
            </a:r>
            <a:br>
              <a:rPr lang="pt-BR" sz="5400" b="1">
                <a:solidFill>
                  <a:schemeClr val="tx2"/>
                </a:solidFill>
                <a:ea typeface="Calibri Light"/>
                <a:cs typeface="Calibri Light"/>
              </a:rPr>
            </a:br>
            <a:r>
              <a:rPr lang="pt-BR" sz="5400" b="1">
                <a:solidFill>
                  <a:schemeClr val="tx2"/>
                </a:solidFill>
                <a:cs typeface="Calibri Light"/>
              </a:rPr>
              <a:t>Portal de Editais</a:t>
            </a:r>
            <a:endParaRPr lang="pt-BR" sz="5400" b="1" err="1">
              <a:solidFill>
                <a:schemeClr val="tx2"/>
              </a:solidFill>
              <a:cs typeface="Calibri 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9" cy="2535121"/>
            <a:chOff x="-305" y="-1"/>
            <a:chExt cx="3832880" cy="2876136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009CB854-601A-EB4E-7DA5-94D87137C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82" y="238847"/>
            <a:ext cx="1905000" cy="1000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60940" y="3628889"/>
            <a:ext cx="3367937" cy="13872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1400" b="1">
                <a:solidFill>
                  <a:schemeClr val="tx2"/>
                </a:solidFill>
                <a:ea typeface="+mn-lt"/>
                <a:cs typeface="+mn-lt"/>
              </a:rPr>
              <a:t>Nome:</a:t>
            </a:r>
            <a:r>
              <a:rPr lang="pt-BR" sz="1400">
                <a:solidFill>
                  <a:schemeClr val="tx2"/>
                </a:solidFill>
                <a:ea typeface="+mn-lt"/>
                <a:cs typeface="+mn-lt"/>
              </a:rPr>
              <a:t> Arthur Ferreira Campos </a:t>
            </a:r>
            <a:endParaRPr lang="en-US" sz="1400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pt-BR" sz="1400">
                <a:solidFill>
                  <a:schemeClr val="tx2"/>
                </a:solidFill>
                <a:ea typeface="+mn-lt"/>
                <a:cs typeface="+mn-lt"/>
              </a:rPr>
              <a:t>RA: 2781392223030</a:t>
            </a:r>
            <a:endParaRPr lang="en-US" sz="1400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pt-BR" sz="1400" b="1">
                <a:solidFill>
                  <a:schemeClr val="tx2"/>
                </a:solidFill>
                <a:ea typeface="+mn-lt"/>
                <a:cs typeface="+mn-lt"/>
              </a:rPr>
              <a:t>     Nome:</a:t>
            </a:r>
            <a:r>
              <a:rPr lang="pt-BR" sz="1400">
                <a:solidFill>
                  <a:schemeClr val="tx2"/>
                </a:solidFill>
                <a:ea typeface="+mn-lt"/>
                <a:cs typeface="+mn-lt"/>
              </a:rPr>
              <a:t> Carlos Alberto Santa Paula </a:t>
            </a:r>
            <a:endParaRPr lang="en-US" sz="1400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pt-BR" sz="1400">
                <a:solidFill>
                  <a:schemeClr val="tx2"/>
                </a:solidFill>
                <a:ea typeface="+mn-lt"/>
                <a:cs typeface="+mn-lt"/>
              </a:rPr>
              <a:t>RA: 2781392223011</a:t>
            </a:r>
            <a:endParaRPr lang="en-US" sz="1400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pt-BR" sz="1400" b="1">
                <a:solidFill>
                  <a:schemeClr val="tx2"/>
                </a:solidFill>
                <a:ea typeface="Calibri"/>
                <a:cs typeface="Calibri"/>
              </a:rPr>
              <a:t>        Nome:</a:t>
            </a:r>
            <a:r>
              <a:rPr lang="pt-BR" sz="1400">
                <a:solidFill>
                  <a:schemeClr val="tx2"/>
                </a:solidFill>
                <a:ea typeface="Calibri"/>
                <a:cs typeface="Calibri"/>
              </a:rPr>
              <a:t> Daniel Ribeiro Alferes Junior </a:t>
            </a:r>
            <a:endParaRPr lang="en-US" sz="14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pt-BR" sz="1400">
                <a:solidFill>
                  <a:schemeClr val="tx2"/>
                </a:solidFill>
                <a:ea typeface="Calibri"/>
                <a:cs typeface="Calibri"/>
              </a:rPr>
              <a:t>RA: 2781392223045</a:t>
            </a:r>
            <a:endParaRPr lang="en-US" sz="14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pt-BR" sz="1400" b="1">
                <a:solidFill>
                  <a:schemeClr val="tx2"/>
                </a:solidFill>
                <a:ea typeface="+mn-lt"/>
                <a:cs typeface="+mn-lt"/>
              </a:rPr>
              <a:t>        Nome:</a:t>
            </a:r>
            <a:r>
              <a:rPr lang="pt-BR" sz="1400">
                <a:solidFill>
                  <a:schemeClr val="tx2"/>
                </a:solidFill>
                <a:ea typeface="+mn-lt"/>
                <a:cs typeface="+mn-lt"/>
              </a:rPr>
              <a:t> Gabriel Almir Pereira Ribeiro </a:t>
            </a:r>
            <a:endParaRPr lang="en-US" sz="1400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pt-BR" sz="1400">
                <a:solidFill>
                  <a:schemeClr val="tx2"/>
                </a:solidFill>
                <a:ea typeface="+mn-lt"/>
                <a:cs typeface="+mn-lt"/>
              </a:rPr>
              <a:t>RA: 2781392223018</a:t>
            </a:r>
            <a:endParaRPr lang="en-US" sz="1400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pt-BR" sz="1400" b="1">
                <a:solidFill>
                  <a:schemeClr val="tx2"/>
                </a:solidFill>
                <a:ea typeface="+mn-lt"/>
                <a:cs typeface="+mn-lt"/>
              </a:rPr>
              <a:t>     Nome:</a:t>
            </a:r>
            <a:r>
              <a:rPr lang="pt-BR" sz="1400">
                <a:solidFill>
                  <a:schemeClr val="tx2"/>
                </a:solidFill>
                <a:ea typeface="+mn-lt"/>
                <a:cs typeface="+mn-lt"/>
              </a:rPr>
              <a:t> Paolo Francisco Dos Santos </a:t>
            </a:r>
            <a:endParaRPr lang="en-US" sz="1400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pt-BR" sz="1400">
                <a:solidFill>
                  <a:schemeClr val="tx2"/>
                </a:solidFill>
                <a:ea typeface="+mn-lt"/>
                <a:cs typeface="+mn-lt"/>
              </a:rPr>
              <a:t>RA: 2781392223022</a:t>
            </a:r>
            <a:endParaRPr lang="en-US" sz="1400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pt-BR" sz="1400" b="1">
                <a:solidFill>
                  <a:schemeClr val="tx2"/>
                </a:solidFill>
                <a:ea typeface="+mn-lt"/>
                <a:cs typeface="+mn-lt"/>
              </a:rPr>
              <a:t>     Nome:</a:t>
            </a:r>
            <a:r>
              <a:rPr lang="pt-BR" sz="1400">
                <a:solidFill>
                  <a:schemeClr val="tx2"/>
                </a:solidFill>
                <a:ea typeface="+mn-lt"/>
                <a:cs typeface="+mn-lt"/>
              </a:rPr>
              <a:t> Rafael Antunes Garcia Faria </a:t>
            </a:r>
            <a:endParaRPr lang="en-US" sz="1400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pt-BR" sz="1400">
                <a:solidFill>
                  <a:schemeClr val="tx2"/>
                </a:solidFill>
                <a:ea typeface="+mn-lt"/>
                <a:cs typeface="+mn-lt"/>
              </a:rPr>
              <a:t>RA: 2781392223033</a:t>
            </a:r>
            <a:endParaRPr lang="en-US" sz="1400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pt-BR" sz="1400" b="1">
                <a:solidFill>
                  <a:schemeClr val="tx2"/>
                </a:solidFill>
                <a:ea typeface="+mn-lt"/>
                <a:cs typeface="+mn-lt"/>
              </a:rPr>
              <a:t>   Nome:</a:t>
            </a:r>
            <a:r>
              <a:rPr lang="pt-BR" sz="1400">
                <a:solidFill>
                  <a:schemeClr val="tx2"/>
                </a:solidFill>
                <a:ea typeface="+mn-lt"/>
                <a:cs typeface="+mn-lt"/>
              </a:rPr>
              <a:t> Tiago Henrique de Moraes </a:t>
            </a:r>
            <a:endParaRPr lang="en-US" sz="1400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pt-BR" sz="1400">
                <a:solidFill>
                  <a:schemeClr val="tx2"/>
                </a:solidFill>
                <a:ea typeface="+mn-lt"/>
                <a:cs typeface="+mn-lt"/>
              </a:rPr>
              <a:t>RA: 2781392223034</a:t>
            </a:r>
            <a:endParaRPr lang="en-US" sz="1400">
              <a:solidFill>
                <a:schemeClr val="tx2"/>
              </a:solidFill>
              <a:ea typeface="+mn-lt"/>
              <a:cs typeface="+mn-lt"/>
            </a:endParaRPr>
          </a:p>
          <a:p>
            <a:endParaRPr lang="en-US" sz="1200">
              <a:solidFill>
                <a:schemeClr val="tx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7CD4B70-C373-9BE5-DFEC-B85AF0998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63" y="246517"/>
            <a:ext cx="6383866" cy="63649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2668F8-059B-35DD-8669-2C164BC97DC1}"/>
              </a:ext>
            </a:extLst>
          </p:cNvPr>
          <p:cNvSpPr/>
          <p:nvPr/>
        </p:nvSpPr>
        <p:spPr>
          <a:xfrm>
            <a:off x="3962973" y="438635"/>
            <a:ext cx="3436456" cy="5933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464918-BFC9-EB84-C67F-6AE179F76531}"/>
              </a:ext>
            </a:extLst>
          </p:cNvPr>
          <p:cNvSpPr/>
          <p:nvPr/>
        </p:nvSpPr>
        <p:spPr>
          <a:xfrm>
            <a:off x="3821862" y="1068931"/>
            <a:ext cx="4593567" cy="4052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5B22F-7718-F45B-DBE2-90D3EF12994B}"/>
              </a:ext>
            </a:extLst>
          </p:cNvPr>
          <p:cNvSpPr/>
          <p:nvPr/>
        </p:nvSpPr>
        <p:spPr>
          <a:xfrm>
            <a:off x="3710855" y="1861035"/>
            <a:ext cx="4885196" cy="48172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1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49DADC5-FA47-E6D1-CAFE-8305E893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349" y="235773"/>
            <a:ext cx="7541301" cy="627985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FAC74C-9B1D-49DA-7079-C12A628EE273}"/>
              </a:ext>
            </a:extLst>
          </p:cNvPr>
          <p:cNvSpPr/>
          <p:nvPr/>
        </p:nvSpPr>
        <p:spPr>
          <a:xfrm>
            <a:off x="8713714" y="4831893"/>
            <a:ext cx="821197" cy="6498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FFD23-EB83-992B-E67F-313D8E7D11DF}"/>
              </a:ext>
            </a:extLst>
          </p:cNvPr>
          <p:cNvSpPr/>
          <p:nvPr/>
        </p:nvSpPr>
        <p:spPr>
          <a:xfrm>
            <a:off x="7020381" y="1642783"/>
            <a:ext cx="1272751" cy="4710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4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AED7FE-4209-964B-59EC-E2B1ED85F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215" y="239492"/>
            <a:ext cx="7738532" cy="627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71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B42BDC3-8979-69FF-855D-6F4F05D7D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93" y="250937"/>
            <a:ext cx="5377273" cy="65066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2A16DB-2E38-57D7-05D6-7FFDE381E963}"/>
              </a:ext>
            </a:extLst>
          </p:cNvPr>
          <p:cNvSpPr/>
          <p:nvPr/>
        </p:nvSpPr>
        <p:spPr>
          <a:xfrm>
            <a:off x="7321418" y="636189"/>
            <a:ext cx="1178678" cy="5933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1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9A563895-7674-1575-74EA-3901A45C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217" y="186910"/>
            <a:ext cx="7889050" cy="65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77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5C78FC5-FE9D-CEA7-EA32-8060E0CA7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61" y="206681"/>
            <a:ext cx="7922870" cy="649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56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F8467B95-4DCC-58EF-FB40-4BB079B43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3" r="-122" b="-140"/>
          <a:stretch/>
        </p:blipFill>
        <p:spPr>
          <a:xfrm>
            <a:off x="2165585" y="642043"/>
            <a:ext cx="7616131" cy="61216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AD716B-C203-D844-A93A-CC67F59CC12F}"/>
              </a:ext>
            </a:extLst>
          </p:cNvPr>
          <p:cNvSpPr/>
          <p:nvPr/>
        </p:nvSpPr>
        <p:spPr>
          <a:xfrm>
            <a:off x="3614899" y="4954188"/>
            <a:ext cx="1489122" cy="1888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04C1EC-B6B9-1A06-701E-97E495056D09}"/>
              </a:ext>
            </a:extLst>
          </p:cNvPr>
          <p:cNvSpPr/>
          <p:nvPr/>
        </p:nvSpPr>
        <p:spPr>
          <a:xfrm>
            <a:off x="5319521" y="5266514"/>
            <a:ext cx="1159862" cy="348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42FF26-7F03-9007-F530-E45C7BD81C84}"/>
              </a:ext>
            </a:extLst>
          </p:cNvPr>
          <p:cNvSpPr/>
          <p:nvPr/>
        </p:nvSpPr>
        <p:spPr>
          <a:xfrm>
            <a:off x="6685477" y="6105655"/>
            <a:ext cx="1884232" cy="508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8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8E68D46-9E15-5009-9B52-66A708DF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756" y="147534"/>
            <a:ext cx="7993565" cy="64876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E4816C-D774-CEFF-A09F-ADFA215F89EA}"/>
              </a:ext>
            </a:extLst>
          </p:cNvPr>
          <p:cNvSpPr/>
          <p:nvPr/>
        </p:nvSpPr>
        <p:spPr>
          <a:xfrm>
            <a:off x="8850740" y="1372880"/>
            <a:ext cx="611594" cy="4974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74940E-3E29-B388-27C8-9743B46A7F22}"/>
              </a:ext>
            </a:extLst>
          </p:cNvPr>
          <p:cNvSpPr/>
          <p:nvPr/>
        </p:nvSpPr>
        <p:spPr>
          <a:xfrm>
            <a:off x="6127984" y="1976904"/>
            <a:ext cx="1327130" cy="3766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1C1D20-8939-0208-AB12-AEB711FC3505}"/>
              </a:ext>
            </a:extLst>
          </p:cNvPr>
          <p:cNvSpPr/>
          <p:nvPr/>
        </p:nvSpPr>
        <p:spPr>
          <a:xfrm>
            <a:off x="7456838" y="1976904"/>
            <a:ext cx="1289959" cy="3766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0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45FAB8C-91C7-5EAA-D919-EBBB90779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32" y="180233"/>
            <a:ext cx="9164443" cy="649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26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77E792D-291F-5382-5E39-7D6470A34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363" y="163044"/>
            <a:ext cx="7917274" cy="65319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42E19A-21D0-6B71-58F6-34C836BB05F7}"/>
              </a:ext>
            </a:extLst>
          </p:cNvPr>
          <p:cNvSpPr/>
          <p:nvPr/>
        </p:nvSpPr>
        <p:spPr>
          <a:xfrm>
            <a:off x="6533077" y="4241106"/>
            <a:ext cx="1968899" cy="7815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9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9" cy="2535121"/>
            <a:chOff x="-305" y="-1"/>
            <a:chExt cx="3832880" cy="2876136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009CB854-601A-EB4E-7DA5-94D87137C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82" y="238847"/>
            <a:ext cx="1905000" cy="1000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2865" y="1717828"/>
            <a:ext cx="9854462" cy="4762067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>
                <a:solidFill>
                  <a:schemeClr val="tx2"/>
                </a:solidFill>
                <a:ea typeface="Calibri"/>
                <a:cs typeface="Calibri"/>
              </a:rPr>
              <a:t>O modelo atual de seleção de Docentes para as vagas dos cursos da Fatec são feitos primeiramente através de recrutamento interno com a publicação de editais que ficam disponíveis no site oficial da instituição além de serem enviados a todos os professores cadastrados independentemente de sua formação acadêmica, em caso de interesse o candidato deve preencher uma ficha manifestando seu interesse somado a mais uma tabela de pontuação com suas qualificações, publicações e experiencias profissionais e por fim deve enviar todos os documentos comprobatórios por e-mail para os Coordenadores e Administradores.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5DDDF8E-7A93-C5A7-E7BE-62D6DEDB148C}"/>
              </a:ext>
            </a:extLst>
          </p:cNvPr>
          <p:cNvSpPr txBox="1"/>
          <p:nvPr/>
        </p:nvSpPr>
        <p:spPr>
          <a:xfrm>
            <a:off x="3550676" y="472021"/>
            <a:ext cx="642937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6000" b="1">
                <a:solidFill>
                  <a:schemeClr val="tx2"/>
                </a:solidFill>
                <a:latin typeface="+mj-lt"/>
                <a:cs typeface="Calibri Light"/>
              </a:rPr>
              <a:t>Cenário Atual</a:t>
            </a:r>
          </a:p>
        </p:txBody>
      </p:sp>
    </p:spTree>
    <p:extLst>
      <p:ext uri="{BB962C8B-B14F-4D97-AF65-F5344CB8AC3E}">
        <p14:creationId xmlns:p14="http://schemas.microsoft.com/office/powerpoint/2010/main" val="719614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830E1AA-58BB-826B-8DF8-861B1AAA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993" y="183075"/>
            <a:ext cx="7334014" cy="64918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A81473-0942-B023-C94B-1594C2B621D1}"/>
              </a:ext>
            </a:extLst>
          </p:cNvPr>
          <p:cNvSpPr/>
          <p:nvPr/>
        </p:nvSpPr>
        <p:spPr>
          <a:xfrm>
            <a:off x="3287521" y="4861996"/>
            <a:ext cx="2523935" cy="13929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8DFBDC-3CBD-0F4D-61B2-7F7E0BB9FD87}"/>
              </a:ext>
            </a:extLst>
          </p:cNvPr>
          <p:cNvSpPr/>
          <p:nvPr/>
        </p:nvSpPr>
        <p:spPr>
          <a:xfrm>
            <a:off x="7295077" y="5200662"/>
            <a:ext cx="1385640" cy="6309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9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16045BD-3D53-3CD2-0200-2D0E22D2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741" y="160511"/>
            <a:ext cx="7928517" cy="65369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4D1590-1384-7CD0-32B3-7ABB65BAC6BD}"/>
              </a:ext>
            </a:extLst>
          </p:cNvPr>
          <p:cNvSpPr/>
          <p:nvPr/>
        </p:nvSpPr>
        <p:spPr>
          <a:xfrm>
            <a:off x="8354443" y="4271393"/>
            <a:ext cx="540006" cy="5008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85120-B240-3A56-F721-49AA2144B081}"/>
              </a:ext>
            </a:extLst>
          </p:cNvPr>
          <p:cNvSpPr/>
          <p:nvPr/>
        </p:nvSpPr>
        <p:spPr>
          <a:xfrm>
            <a:off x="6397404" y="4916306"/>
            <a:ext cx="986054" cy="5101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8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AB2F4C0-3083-045F-1B9C-6FFA80AFE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71" y="183439"/>
            <a:ext cx="7446903" cy="65475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04B1EF-AC69-4181-225E-FF48AB62F4FB}"/>
              </a:ext>
            </a:extLst>
          </p:cNvPr>
          <p:cNvSpPr/>
          <p:nvPr/>
        </p:nvSpPr>
        <p:spPr>
          <a:xfrm>
            <a:off x="4179343" y="3806487"/>
            <a:ext cx="990532" cy="414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7110EC-0ACD-25C7-102F-CAF2EEF5AACE}"/>
              </a:ext>
            </a:extLst>
          </p:cNvPr>
          <p:cNvSpPr/>
          <p:nvPr/>
        </p:nvSpPr>
        <p:spPr>
          <a:xfrm>
            <a:off x="5123985" y="4436324"/>
            <a:ext cx="929268" cy="3902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0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5F843D4-213D-6AC0-4A49-A9E52D2C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474" y="89626"/>
            <a:ext cx="7635051" cy="66787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D20167-F5D7-3192-EB4A-56AE9A03F519}"/>
              </a:ext>
            </a:extLst>
          </p:cNvPr>
          <p:cNvSpPr/>
          <p:nvPr/>
        </p:nvSpPr>
        <p:spPr>
          <a:xfrm>
            <a:off x="7043096" y="5207731"/>
            <a:ext cx="929268" cy="3902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6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7A85C2-A72F-F2CE-8F0E-5FBEF2D74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33" y="340881"/>
            <a:ext cx="7992533" cy="62703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0B2F29-CC64-5809-A534-FE161D824A20}"/>
              </a:ext>
            </a:extLst>
          </p:cNvPr>
          <p:cNvSpPr/>
          <p:nvPr/>
        </p:nvSpPr>
        <p:spPr>
          <a:xfrm>
            <a:off x="2555763" y="5781583"/>
            <a:ext cx="1634823" cy="6631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08CFA-AC92-02E7-D2B3-722AEFE0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Calibri Light"/>
                <a:cs typeface="Calibri Light"/>
              </a:rPr>
              <a:t>Demonstração</a:t>
            </a:r>
            <a:r>
              <a:rPr lang="en-US">
                <a:ea typeface="Calibri Light"/>
                <a:cs typeface="Calibri Light"/>
              </a:rPr>
              <a:t> do Portal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B55AD-27B2-506A-743D-733AFF219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37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9" cy="2535121"/>
            <a:chOff x="-305" y="-1"/>
            <a:chExt cx="3832880" cy="2876136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009CB854-601A-EB4E-7DA5-94D87137C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82" y="238847"/>
            <a:ext cx="1905000" cy="1000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140" y="2587778"/>
            <a:ext cx="8549826" cy="1001168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pt-BR" sz="2000">
              <a:solidFill>
                <a:schemeClr val="tx2"/>
              </a:solidFill>
              <a:cs typeface="Calibri"/>
            </a:endParaRPr>
          </a:p>
          <a:p>
            <a:endParaRPr lang="pt-BR" sz="2000">
              <a:solidFill>
                <a:schemeClr val="tx2"/>
              </a:solidFill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5DDDF8E-7A93-C5A7-E7BE-62D6DEDB148C}"/>
              </a:ext>
            </a:extLst>
          </p:cNvPr>
          <p:cNvSpPr txBox="1"/>
          <p:nvPr/>
        </p:nvSpPr>
        <p:spPr>
          <a:xfrm>
            <a:off x="3387147" y="231269"/>
            <a:ext cx="6960465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100" b="1">
                <a:solidFill>
                  <a:schemeClr val="tx2"/>
                </a:solidFill>
                <a:latin typeface="+mj-lt"/>
                <a:cs typeface="Calibri Light"/>
              </a:rPr>
              <a:t>Identidade Visual </a:t>
            </a:r>
          </a:p>
        </p:txBody>
      </p:sp>
      <p:pic>
        <p:nvPicPr>
          <p:cNvPr id="4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F3B8224B-926D-832A-94B7-070ADCDC5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68" y="2909939"/>
            <a:ext cx="5283200" cy="324792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FB9E8EF-D1C1-ED6F-0D14-16781643854A}"/>
              </a:ext>
            </a:extLst>
          </p:cNvPr>
          <p:cNvSpPr txBox="1"/>
          <p:nvPr/>
        </p:nvSpPr>
        <p:spPr>
          <a:xfrm>
            <a:off x="2094056" y="1715942"/>
            <a:ext cx="808470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200">
                <a:solidFill>
                  <a:schemeClr val="tx2"/>
                </a:solidFill>
                <a:cs typeface="Calibri"/>
              </a:rPr>
              <a:t>A Identidade Visual estabelece um padrão de aplicação do logotipo do Centro Paula Souza associado ao do Governo do Estado e traz exemplos de aplicação da marca.</a:t>
            </a: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F0CCB8F9-A0E1-E108-289B-01F404EB4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490" y="3430474"/>
            <a:ext cx="2743200" cy="992847"/>
          </a:xfrm>
          <a:prstGeom prst="rect">
            <a:avLst/>
          </a:prstGeom>
        </p:spPr>
      </p:pic>
      <p:pic>
        <p:nvPicPr>
          <p:cNvPr id="9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9F24ECA5-6157-C164-50CE-3616E2CBA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491" y="4588052"/>
            <a:ext cx="2743200" cy="1424354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C992CD27-183A-9A18-EC43-CAB42C963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232" y="4208526"/>
            <a:ext cx="2743200" cy="384048"/>
          </a:xfrm>
          <a:prstGeom prst="rect">
            <a:avLst/>
          </a:prstGeom>
        </p:spPr>
      </p:pic>
      <p:pic>
        <p:nvPicPr>
          <p:cNvPr id="11" name="Imagem 11" descr="Forma, Retângulo&#10;&#10;Descrição gerada automaticamente">
            <a:extLst>
              <a:ext uri="{FF2B5EF4-FFF2-40B4-BE49-F238E27FC236}">
                <a16:creationId xmlns:a16="http://schemas.microsoft.com/office/drawing/2014/main" id="{41DAC8DB-E64D-B124-975F-EDAC25EF6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4118" y="5435150"/>
            <a:ext cx="2743200" cy="31089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17FDC4B-8340-B13E-0BAD-FEE8B3934188}"/>
              </a:ext>
            </a:extLst>
          </p:cNvPr>
          <p:cNvSpPr txBox="1"/>
          <p:nvPr/>
        </p:nvSpPr>
        <p:spPr>
          <a:xfrm>
            <a:off x="6774295" y="6350001"/>
            <a:ext cx="568902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200" u="sng">
                <a:ea typeface="+mn-lt"/>
                <a:cs typeface="+mn-lt"/>
                <a:hlinkClick r:id="rId8"/>
              </a:rPr>
              <a:t>https://www.cps.sp.gov.br/asscom/manuais-assessoria-de-comunicacao/</a:t>
            </a:r>
            <a:endParaRPr lang="pt-BR" sz="1200" u="sng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440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9" cy="2535121"/>
            <a:chOff x="-305" y="-1"/>
            <a:chExt cx="3832880" cy="2876136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009CB854-601A-EB4E-7DA5-94D87137C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82" y="238847"/>
            <a:ext cx="1905000" cy="1000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140" y="2587778"/>
            <a:ext cx="8549826" cy="1001168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pt-BR" sz="2000">
              <a:solidFill>
                <a:schemeClr val="tx2"/>
              </a:solidFill>
              <a:cs typeface="Calibri"/>
            </a:endParaRPr>
          </a:p>
          <a:p>
            <a:endParaRPr lang="pt-BR" sz="2000">
              <a:solidFill>
                <a:schemeClr val="tx2"/>
              </a:solidFill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5DDDF8E-7A93-C5A7-E7BE-62D6DEDB148C}"/>
              </a:ext>
            </a:extLst>
          </p:cNvPr>
          <p:cNvSpPr txBox="1"/>
          <p:nvPr/>
        </p:nvSpPr>
        <p:spPr>
          <a:xfrm>
            <a:off x="3387147" y="231269"/>
            <a:ext cx="6960465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100" b="1" dirty="0">
                <a:solidFill>
                  <a:schemeClr val="tx2"/>
                </a:solidFill>
                <a:latin typeface="+mj-lt"/>
                <a:cs typeface="Calibri Light"/>
              </a:rPr>
              <a:t>Portal da Transparência </a:t>
            </a:r>
          </a:p>
        </p:txBody>
      </p:sp>
      <p:pic>
        <p:nvPicPr>
          <p:cNvPr id="7" name="Imagem 7" descr="Logotipo&#10;&#10;Descrição gerada automaticamente">
            <a:extLst>
              <a:ext uri="{FF2B5EF4-FFF2-40B4-BE49-F238E27FC236}">
                <a16:creationId xmlns:a16="http://schemas.microsoft.com/office/drawing/2014/main" id="{1F145442-B337-0795-46DA-C52FDCAED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491" y="3040499"/>
            <a:ext cx="2743200" cy="294754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A8D563F-663D-A5CD-620C-FCCA70EFCE37}"/>
              </a:ext>
            </a:extLst>
          </p:cNvPr>
          <p:cNvSpPr txBox="1"/>
          <p:nvPr/>
        </p:nvSpPr>
        <p:spPr>
          <a:xfrm>
            <a:off x="577272" y="2187864"/>
            <a:ext cx="8442613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200" dirty="0">
                <a:solidFill>
                  <a:schemeClr val="tx2"/>
                </a:solidFill>
                <a:cs typeface="Calibri"/>
              </a:rPr>
              <a:t>É o meio apropriado para solicitar documentos e dados relativos aos órgãos e entidades da Administração Pública Paulista.</a:t>
            </a: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2"/>
                </a:solidFill>
                <a:cs typeface="Calibri"/>
              </a:rPr>
              <a:t>O Governo Paulista já divulga diversas informações sobre a sua administração. Antes de fazer uma solicitação ao </a:t>
            </a:r>
            <a:r>
              <a:rPr lang="pt-BR" sz="2200" dirty="0">
                <a:solidFill>
                  <a:schemeClr val="tx2"/>
                </a:solidFill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Serviço de Informações ao Cidadão (SIC)</a:t>
            </a:r>
            <a:r>
              <a:rPr lang="pt-BR" sz="2200" dirty="0">
                <a:solidFill>
                  <a:schemeClr val="tx2"/>
                </a:solidFill>
                <a:cs typeface="Calibri"/>
              </a:rPr>
              <a:t>, verifique se a informação desejada já está disponível no </a:t>
            </a:r>
            <a:r>
              <a:rPr lang="pt-BR" sz="2200" dirty="0">
                <a:solidFill>
                  <a:schemeClr val="tx2"/>
                </a:solidFill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Portal da Transparência</a:t>
            </a:r>
            <a:r>
              <a:rPr lang="pt-BR" sz="2200" dirty="0">
                <a:solidFill>
                  <a:schemeClr val="tx2"/>
                </a:solidFill>
                <a:cs typeface="Calibri"/>
              </a:rPr>
              <a:t>.</a:t>
            </a:r>
            <a:endParaRPr lang="pt-BR" sz="2200" dirty="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pt-BR" sz="2200" dirty="0">
                <a:solidFill>
                  <a:schemeClr val="tx2"/>
                </a:solidFill>
                <a:cs typeface="Calibri"/>
              </a:rPr>
              <a:t>Informações  em tempo real sobre  execução orçamentária e financeira do Centro Paula Souza estão disponíveis no endereço eletrônico da </a:t>
            </a:r>
            <a:r>
              <a:rPr lang="pt-BR" sz="2200" dirty="0">
                <a:solidFill>
                  <a:schemeClr val="tx2"/>
                </a:solidFill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Secretaria da Fazenda do Estado de São Paulo</a:t>
            </a:r>
            <a:endParaRPr lang="pt-BR" sz="2200" dirty="0">
              <a:solidFill>
                <a:schemeClr val="tx2"/>
              </a:solidFill>
              <a:cs typeface="Calibri"/>
            </a:endParaRPr>
          </a:p>
          <a:p>
            <a:pPr algn="l"/>
            <a:endParaRPr lang="pt-BR">
              <a:solidFill>
                <a:schemeClr val="tx2"/>
              </a:solidFill>
              <a:ea typeface="Calibri"/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5B5076-907D-89F3-6913-2D469DADA5A1}"/>
              </a:ext>
            </a:extLst>
          </p:cNvPr>
          <p:cNvSpPr txBox="1"/>
          <p:nvPr/>
        </p:nvSpPr>
        <p:spPr>
          <a:xfrm>
            <a:off x="457503" y="1714886"/>
            <a:ext cx="597477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200" u="sng">
                <a:ea typeface="+mn-lt"/>
                <a:cs typeface="+mn-lt"/>
                <a:hlinkClick r:id="rId7"/>
              </a:rPr>
              <a:t>https://www.cps.sp.gov.br/servico-de-informacoes-ao-cidadao-sic/</a:t>
            </a:r>
            <a:endParaRPr lang="pt-BR" sz="1200" u="sng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6908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FA92467B-6766-D445-4126-F0DFB9B1D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82" y="238847"/>
            <a:ext cx="1905000" cy="1000125"/>
          </a:xfrm>
          <a:prstGeom prst="rect">
            <a:avLst/>
          </a:prstGeom>
        </p:spPr>
      </p:pic>
      <p:pic>
        <p:nvPicPr>
          <p:cNvPr id="9" name="Imagem 9" descr="Forma, Retângulo&#10;&#10;Descrição gerada automaticamente">
            <a:extLst>
              <a:ext uri="{FF2B5EF4-FFF2-40B4-BE49-F238E27FC236}">
                <a16:creationId xmlns:a16="http://schemas.microsoft.com/office/drawing/2014/main" id="{4461533E-1F33-09D9-AADA-0477F730A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" y="5651916"/>
            <a:ext cx="12187381" cy="1176804"/>
          </a:xfrm>
          <a:prstGeom prst="rect">
            <a:avLst/>
          </a:prstGeom>
        </p:spPr>
      </p:pic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8856B798-1763-A1E4-73DD-21A32B1BB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794587"/>
              </p:ext>
            </p:extLst>
          </p:nvPr>
        </p:nvGraphicFramePr>
        <p:xfrm>
          <a:off x="4335530" y="235890"/>
          <a:ext cx="7431009" cy="536961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31009">
                  <a:extLst>
                    <a:ext uri="{9D8B030D-6E8A-4147-A177-3AD203B41FA5}">
                      <a16:colId xmlns:a16="http://schemas.microsoft.com/office/drawing/2014/main" val="2403091419"/>
                    </a:ext>
                  </a:extLst>
                </a:gridCol>
              </a:tblGrid>
              <a:tr h="831170">
                <a:tc>
                  <a:txBody>
                    <a:bodyPr/>
                    <a:lstStyle/>
                    <a:p>
                      <a:pPr fontAlgn="t"/>
                      <a:endParaRPr lang="pt-BR" sz="2000">
                        <a:solidFill>
                          <a:schemeClr val="tx2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pt-BR" sz="2000">
                          <a:solidFill>
                            <a:schemeClr val="tx2"/>
                          </a:solidFill>
                          <a:effectLst/>
                        </a:rPr>
                        <a:t>1.O grupo apresentou qual a problemática a ser resolvida? </a:t>
                      </a:r>
                      <a:endParaRPr lang="pt-BR" sz="2000" b="0" i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113296" marR="113296" marT="56648" marB="56648"/>
                </a:tc>
                <a:extLst>
                  <a:ext uri="{0D108BD9-81ED-4DB2-BD59-A6C34878D82A}">
                    <a16:rowId xmlns:a16="http://schemas.microsoft.com/office/drawing/2014/main" val="2635072869"/>
                  </a:ext>
                </a:extLst>
              </a:tr>
              <a:tr h="1068648">
                <a:tc>
                  <a:txBody>
                    <a:bodyPr/>
                    <a:lstStyle/>
                    <a:p>
                      <a:pPr fontAlgn="t"/>
                      <a:endParaRPr lang="pt-BR" sz="2000">
                        <a:solidFill>
                          <a:schemeClr val="tx2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pt-BR" sz="2000">
                          <a:solidFill>
                            <a:schemeClr val="tx2"/>
                          </a:solidFill>
                          <a:effectLst/>
                        </a:rPr>
                        <a:t>2.O grupo apresentou a proposta dos requisitos funcionais e não funcionais baseando-se na problemática apresentada? </a:t>
                      </a:r>
                      <a:endParaRPr lang="pt-BR" sz="2000" b="0" i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113296" marR="113296" marT="56648" marB="56648"/>
                </a:tc>
                <a:extLst>
                  <a:ext uri="{0D108BD9-81ED-4DB2-BD59-A6C34878D82A}">
                    <a16:rowId xmlns:a16="http://schemas.microsoft.com/office/drawing/2014/main" val="2184128053"/>
                  </a:ext>
                </a:extLst>
              </a:tr>
              <a:tr h="1068648">
                <a:tc>
                  <a:txBody>
                    <a:bodyPr/>
                    <a:lstStyle/>
                    <a:p>
                      <a:pPr fontAlgn="t"/>
                      <a:endParaRPr lang="pt-BR" sz="2000">
                        <a:solidFill>
                          <a:schemeClr val="tx2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pt-BR" sz="2000">
                          <a:solidFill>
                            <a:schemeClr val="tx2"/>
                          </a:solidFill>
                          <a:effectLst/>
                        </a:rPr>
                        <a:t>3.A descrição e o diagrama de casos de uso foram apresentados de modo a esclarecer de que forma os usuários vão utilizar a plataforma?  </a:t>
                      </a:r>
                      <a:endParaRPr lang="pt-BR" sz="2000" b="0" i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113296" marR="113296" marT="56648" marB="56648"/>
                </a:tc>
                <a:extLst>
                  <a:ext uri="{0D108BD9-81ED-4DB2-BD59-A6C34878D82A}">
                    <a16:rowId xmlns:a16="http://schemas.microsoft.com/office/drawing/2014/main" val="2602512949"/>
                  </a:ext>
                </a:extLst>
              </a:tr>
              <a:tr h="1068648">
                <a:tc>
                  <a:txBody>
                    <a:bodyPr/>
                    <a:lstStyle/>
                    <a:p>
                      <a:pPr fontAlgn="t"/>
                      <a:endParaRPr lang="pt-BR" sz="2000">
                        <a:solidFill>
                          <a:schemeClr val="tx2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pt-BR" sz="2000">
                          <a:solidFill>
                            <a:schemeClr val="tx2"/>
                          </a:solidFill>
                          <a:effectLst/>
                        </a:rPr>
                        <a:t>4.As funções e operações apresentadas serão capazes de atender o objetivo do projeto? </a:t>
                      </a:r>
                      <a:endParaRPr lang="pt-BR" sz="2000" b="0" i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113296" marR="113296" marT="56648" marB="56648"/>
                </a:tc>
                <a:extLst>
                  <a:ext uri="{0D108BD9-81ED-4DB2-BD59-A6C34878D82A}">
                    <a16:rowId xmlns:a16="http://schemas.microsoft.com/office/drawing/2014/main" val="391994018"/>
                  </a:ext>
                </a:extLst>
              </a:tr>
              <a:tr h="1068648">
                <a:tc>
                  <a:txBody>
                    <a:bodyPr/>
                    <a:lstStyle/>
                    <a:p>
                      <a:pPr fontAlgn="t"/>
                      <a:endParaRPr lang="pt-BR" sz="2000">
                        <a:solidFill>
                          <a:schemeClr val="tx2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pt-BR" sz="2000">
                          <a:solidFill>
                            <a:schemeClr val="tx2"/>
                          </a:solidFill>
                          <a:effectLst/>
                        </a:rPr>
                        <a:t>5.Os protótipos das telas do projeto do website são atraentes, criativos e funcionais para o usuário? </a:t>
                      </a:r>
                      <a:endParaRPr lang="pt-BR" sz="2000" b="0" i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113296" marR="113296" marT="56648" marB="56648"/>
                </a:tc>
                <a:extLst>
                  <a:ext uri="{0D108BD9-81ED-4DB2-BD59-A6C34878D82A}">
                    <a16:rowId xmlns:a16="http://schemas.microsoft.com/office/drawing/2014/main" val="1578338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352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371B-192E-6C65-FA9C-15F503ED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Apresentação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2A84CF-2B1E-92D9-4DC2-0823DFE20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cs typeface="Calibri"/>
              </a:rPr>
              <a:t>Tiago - Cenário atual</a:t>
            </a:r>
          </a:p>
          <a:p>
            <a:r>
              <a:rPr lang="pt-BR">
                <a:cs typeface="Calibri"/>
              </a:rPr>
              <a:t>Daniel - Solução ou Requisitos não funcionais</a:t>
            </a:r>
          </a:p>
          <a:p>
            <a:r>
              <a:rPr lang="pt-BR">
                <a:cs typeface="Calibri"/>
              </a:rPr>
              <a:t>Rafael - Requisitos Funcionais</a:t>
            </a:r>
          </a:p>
          <a:p>
            <a:r>
              <a:rPr lang="pt-BR">
                <a:cs typeface="Calibri"/>
              </a:rPr>
              <a:t>Carlos – Diagrama de Caso de Uso</a:t>
            </a:r>
          </a:p>
          <a:p>
            <a:r>
              <a:rPr lang="pt-BR">
                <a:cs typeface="Calibri"/>
              </a:rPr>
              <a:t>Arthur – Prototipagem</a:t>
            </a:r>
          </a:p>
          <a:p>
            <a:r>
              <a:rPr lang="pt-BR">
                <a:cs typeface="Calibri"/>
              </a:rPr>
              <a:t>Gabriel - Demonstração do Portal</a:t>
            </a:r>
          </a:p>
          <a:p>
            <a:endParaRPr lang="pt-B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0961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9" cy="2535121"/>
            <a:chOff x="-305" y="-1"/>
            <a:chExt cx="3832880" cy="2876136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009CB854-601A-EB4E-7DA5-94D87137C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82" y="238847"/>
            <a:ext cx="1905000" cy="1000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2865" y="1717828"/>
            <a:ext cx="9854462" cy="426102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>
                <a:solidFill>
                  <a:schemeClr val="tx2"/>
                </a:solidFill>
                <a:ea typeface="Calibri"/>
                <a:cs typeface="Calibri"/>
              </a:rPr>
              <a:t>Criação de um portal de Editas Internos e Externos para a FATEC de Itapira que possibilite a integração do processo </a:t>
            </a:r>
            <a:r>
              <a:rPr lang="pt-BR">
                <a:solidFill>
                  <a:schemeClr val="tx2"/>
                </a:solidFill>
                <a:ea typeface="+mn-lt"/>
                <a:cs typeface="+mn-lt"/>
              </a:rPr>
              <a:t>de</a:t>
            </a:r>
            <a:r>
              <a:rPr lang="pt-BR">
                <a:solidFill>
                  <a:schemeClr val="tx2"/>
                </a:solidFill>
                <a:cs typeface="Calibri"/>
              </a:rPr>
              <a:t> ampliação de aulas, facilitando a postagem, busca e visualizações de editais, assim como o processo de inscrição, seleção e análise das inscrições dos professores para as respectivas aulas disponíveis. Também deve conter todas as funcionalidades inerentes às atribuições dos Coordenadores e Administradores da Instituição.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5DDDF8E-7A93-C5A7-E7BE-62D6DEDB148C}"/>
              </a:ext>
            </a:extLst>
          </p:cNvPr>
          <p:cNvSpPr txBox="1"/>
          <p:nvPr/>
        </p:nvSpPr>
        <p:spPr>
          <a:xfrm>
            <a:off x="3550676" y="472021"/>
            <a:ext cx="642937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6000" b="1">
                <a:solidFill>
                  <a:schemeClr val="tx2"/>
                </a:solidFill>
                <a:latin typeface="+mj-lt"/>
                <a:cs typeface="Calibri Light"/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1002138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ED0C7-A4E5-182E-AE18-2CA5FE85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473" y="-4330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tx2"/>
                </a:solidFill>
                <a:cs typeface="Calibri Light"/>
              </a:rPr>
              <a:t>Requisitos da Apresentação (Slide de Apoio)</a:t>
            </a:r>
            <a:endParaRPr lang="pt-BR" b="1">
              <a:solidFill>
                <a:schemeClr val="tx2"/>
              </a:solidFill>
              <a:ea typeface="Calibri Light"/>
              <a:cs typeface="Calibri Ligh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CA121A-783C-341E-1505-D9B9818D7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45" y="134071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solidFill>
                  <a:schemeClr val="tx2"/>
                </a:solidFill>
                <a:ea typeface="+mn-lt"/>
                <a:cs typeface="+mn-lt"/>
              </a:rPr>
              <a:t>Descrição do cenário atual</a:t>
            </a:r>
            <a:endParaRPr lang="pt-BR">
              <a:solidFill>
                <a:schemeClr val="tx2"/>
              </a:solidFill>
              <a:ea typeface="Calibri"/>
              <a:cs typeface="Calibri" panose="020F0502020204030204"/>
            </a:endParaRPr>
          </a:p>
          <a:p>
            <a:r>
              <a:rPr lang="pt-BR" dirty="0">
                <a:solidFill>
                  <a:schemeClr val="tx2"/>
                </a:solidFill>
                <a:ea typeface="+mn-lt"/>
                <a:cs typeface="+mn-lt"/>
              </a:rPr>
              <a:t>Citar problemas devido ao cenário</a:t>
            </a:r>
            <a:endParaRPr lang="pt-BR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pt-BR" dirty="0">
                <a:solidFill>
                  <a:schemeClr val="tx2"/>
                </a:solidFill>
                <a:ea typeface="+mn-lt"/>
                <a:cs typeface="+mn-lt"/>
              </a:rPr>
              <a:t>Lógica utilizada para resolver cada um dos problemas citados, de preferência citando referências de outros sites ou modelos de negócios que implementem a mesma solução.</a:t>
            </a:r>
            <a:endParaRPr lang="pt-BR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pt-BR" dirty="0">
                <a:solidFill>
                  <a:schemeClr val="tx2"/>
                </a:solidFill>
                <a:ea typeface="+mn-lt"/>
                <a:cs typeface="+mn-lt"/>
              </a:rPr>
              <a:t>Qual identidade visual o projeto deve respeitar, e quais leis de transparência o projeto deve respeitar</a:t>
            </a:r>
            <a:endParaRPr lang="pt-BR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pt-BR" dirty="0">
                <a:solidFill>
                  <a:schemeClr val="tx2"/>
                </a:solidFill>
                <a:ea typeface="+mn-lt"/>
                <a:cs typeface="+mn-lt"/>
              </a:rPr>
              <a:t>Demonstração do projeto na prática com enfoque nas soluções aos problemas citados</a:t>
            </a:r>
            <a:endParaRPr lang="pt-BR" dirty="0">
              <a:solidFill>
                <a:schemeClr val="tx2"/>
              </a:solidFill>
              <a:ea typeface="Calibri"/>
              <a:cs typeface="Calibri"/>
            </a:endParaRPr>
          </a:p>
          <a:p>
            <a:endParaRPr lang="pt-BR">
              <a:solidFill>
                <a:schemeClr val="tx2"/>
              </a:solidFill>
              <a:ea typeface="Calibri"/>
              <a:cs typeface="Calibri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EEA03BA9-B0ED-0FD1-CF30-B69299D63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6" y="5361339"/>
            <a:ext cx="12187381" cy="14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65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9" cy="2535121"/>
            <a:chOff x="-305" y="-1"/>
            <a:chExt cx="3832880" cy="2876136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009CB854-601A-EB4E-7DA5-94D87137C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82" y="238847"/>
            <a:ext cx="1905000" cy="1000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502" y="1891011"/>
            <a:ext cx="5698099" cy="4318752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err="1">
                <a:solidFill>
                  <a:schemeClr val="tx2"/>
                </a:solidFill>
                <a:cs typeface="Calibri"/>
              </a:rPr>
              <a:t>Cadastrar</a:t>
            </a:r>
            <a:r>
              <a:rPr lang="en-US" sz="2000">
                <a:solidFill>
                  <a:schemeClr val="tx2"/>
                </a:solidFill>
                <a:cs typeface="Calibri"/>
              </a:rPr>
              <a:t> </a:t>
            </a:r>
            <a:r>
              <a:rPr lang="en-US" sz="2000" err="1">
                <a:solidFill>
                  <a:schemeClr val="tx2"/>
                </a:solidFill>
                <a:cs typeface="Calibri"/>
              </a:rPr>
              <a:t>Administrador</a:t>
            </a:r>
            <a:endParaRPr lang="en-US" sz="2000">
              <a:solidFill>
                <a:schemeClr val="tx2"/>
              </a:solidFill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err="1">
                <a:solidFill>
                  <a:schemeClr val="tx2"/>
                </a:solidFill>
                <a:cs typeface="Calibri"/>
              </a:rPr>
              <a:t>Cadastrar</a:t>
            </a:r>
            <a:r>
              <a:rPr lang="en-US" sz="2000">
                <a:solidFill>
                  <a:schemeClr val="tx2"/>
                </a:solidFill>
                <a:cs typeface="Calibri"/>
              </a:rPr>
              <a:t> </a:t>
            </a:r>
            <a:r>
              <a:rPr lang="en-US" sz="2000" err="1">
                <a:solidFill>
                  <a:schemeClr val="tx2"/>
                </a:solidFill>
                <a:cs typeface="Calibri"/>
              </a:rPr>
              <a:t>coordenador</a:t>
            </a:r>
            <a:endParaRPr lang="en-US" sz="2000">
              <a:solidFill>
                <a:schemeClr val="tx2"/>
              </a:solidFill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err="1">
                <a:solidFill>
                  <a:schemeClr val="tx2"/>
                </a:solidFill>
                <a:cs typeface="Calibri"/>
              </a:rPr>
              <a:t>Cadastrar</a:t>
            </a:r>
            <a:r>
              <a:rPr lang="en-US" sz="2000">
                <a:solidFill>
                  <a:schemeClr val="tx2"/>
                </a:solidFill>
                <a:cs typeface="Calibri"/>
              </a:rPr>
              <a:t> professor.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err="1">
                <a:solidFill>
                  <a:schemeClr val="tx2"/>
                </a:solidFill>
                <a:cs typeface="Calibri"/>
              </a:rPr>
              <a:t>Permitir</a:t>
            </a:r>
            <a:r>
              <a:rPr lang="en-US" sz="2000">
                <a:solidFill>
                  <a:schemeClr val="tx2"/>
                </a:solidFill>
                <a:cs typeface="Calibri"/>
              </a:rPr>
              <a:t> </a:t>
            </a:r>
            <a:r>
              <a:rPr lang="en-US" sz="2000" err="1">
                <a:solidFill>
                  <a:schemeClr val="tx2"/>
                </a:solidFill>
                <a:cs typeface="Calibri"/>
              </a:rPr>
              <a:t>acesso</a:t>
            </a:r>
            <a:r>
              <a:rPr lang="en-US" sz="2000">
                <a:solidFill>
                  <a:schemeClr val="tx2"/>
                </a:solidFill>
                <a:cs typeface="Calibri"/>
              </a:rPr>
              <a:t> do </a:t>
            </a:r>
            <a:r>
              <a:rPr lang="en-US" sz="2000" err="1">
                <a:solidFill>
                  <a:schemeClr val="tx2"/>
                </a:solidFill>
                <a:cs typeface="Calibri"/>
              </a:rPr>
              <a:t>usuário</a:t>
            </a:r>
            <a:r>
              <a:rPr lang="en-US" sz="2000">
                <a:solidFill>
                  <a:schemeClr val="tx2"/>
                </a:solidFill>
                <a:cs typeface="Calibri"/>
              </a:rPr>
              <a:t> </a:t>
            </a:r>
            <a:r>
              <a:rPr lang="en-US" sz="2000" err="1">
                <a:solidFill>
                  <a:schemeClr val="tx2"/>
                </a:solidFill>
                <a:cs typeface="Calibri"/>
              </a:rPr>
              <a:t>pós</a:t>
            </a:r>
            <a:r>
              <a:rPr lang="en-US" sz="2000">
                <a:solidFill>
                  <a:schemeClr val="tx2"/>
                </a:solidFill>
                <a:cs typeface="Calibri"/>
              </a:rPr>
              <a:t> </a:t>
            </a:r>
            <a:r>
              <a:rPr lang="en-US" sz="2000" err="1">
                <a:solidFill>
                  <a:schemeClr val="tx2"/>
                </a:solidFill>
                <a:cs typeface="Calibri"/>
              </a:rPr>
              <a:t>cadastro</a:t>
            </a:r>
            <a:endParaRPr lang="en-US" sz="2000">
              <a:solidFill>
                <a:schemeClr val="tx2"/>
              </a:solidFill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err="1">
                <a:solidFill>
                  <a:schemeClr val="tx2"/>
                </a:solidFill>
                <a:cs typeface="Calibri"/>
              </a:rPr>
              <a:t>Incluir</a:t>
            </a:r>
            <a:r>
              <a:rPr lang="en-US" sz="2000">
                <a:solidFill>
                  <a:schemeClr val="tx2"/>
                </a:solidFill>
                <a:cs typeface="Calibri"/>
              </a:rPr>
              <a:t> </a:t>
            </a:r>
            <a:r>
              <a:rPr lang="en-US" sz="2000" err="1">
                <a:solidFill>
                  <a:schemeClr val="tx2"/>
                </a:solidFill>
                <a:cs typeface="Calibri"/>
              </a:rPr>
              <a:t>editais</a:t>
            </a:r>
            <a:endParaRPr lang="en-US" sz="2000">
              <a:solidFill>
                <a:schemeClr val="tx2"/>
              </a:solidFill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err="1">
                <a:solidFill>
                  <a:schemeClr val="tx2"/>
                </a:solidFill>
                <a:cs typeface="Calibri"/>
              </a:rPr>
              <a:t>Cadastrar</a:t>
            </a:r>
            <a:r>
              <a:rPr lang="en-US" sz="2000">
                <a:solidFill>
                  <a:schemeClr val="tx2"/>
                </a:solidFill>
                <a:cs typeface="Calibri"/>
              </a:rPr>
              <a:t>/</a:t>
            </a:r>
            <a:r>
              <a:rPr lang="en-US" sz="2000" err="1">
                <a:solidFill>
                  <a:schemeClr val="tx2"/>
                </a:solidFill>
                <a:cs typeface="Calibri"/>
              </a:rPr>
              <a:t>Editar</a:t>
            </a:r>
            <a:r>
              <a:rPr lang="en-US" sz="2000">
                <a:solidFill>
                  <a:schemeClr val="tx2"/>
                </a:solidFill>
                <a:cs typeface="Calibri"/>
              </a:rPr>
              <a:t> </a:t>
            </a:r>
            <a:r>
              <a:rPr lang="en-US" sz="2000" err="1">
                <a:solidFill>
                  <a:schemeClr val="tx2"/>
                </a:solidFill>
                <a:cs typeface="Calibri"/>
              </a:rPr>
              <a:t>usuários</a:t>
            </a:r>
            <a:r>
              <a:rPr lang="en-US" sz="2000">
                <a:solidFill>
                  <a:schemeClr val="tx2"/>
                </a:solidFill>
                <a:cs typeface="Calibri"/>
              </a:rPr>
              <a:t>. 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err="1">
                <a:solidFill>
                  <a:schemeClr val="tx2"/>
                </a:solidFill>
                <a:cs typeface="Calibri"/>
              </a:rPr>
              <a:t>Enviar</a:t>
            </a:r>
            <a:r>
              <a:rPr lang="en-US" sz="2000">
                <a:solidFill>
                  <a:schemeClr val="tx2"/>
                </a:solidFill>
                <a:cs typeface="Calibri"/>
              </a:rPr>
              <a:t> </a:t>
            </a:r>
            <a:r>
              <a:rPr lang="en-US" sz="2000" err="1">
                <a:solidFill>
                  <a:schemeClr val="tx2"/>
                </a:solidFill>
                <a:cs typeface="Calibri"/>
              </a:rPr>
              <a:t>documentos</a:t>
            </a:r>
            <a:endParaRPr lang="en-US" sz="2000">
              <a:solidFill>
                <a:schemeClr val="tx2"/>
              </a:solidFill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err="1">
                <a:solidFill>
                  <a:schemeClr val="tx2"/>
                </a:solidFill>
                <a:cs typeface="Calibri"/>
              </a:rPr>
              <a:t>Notificar</a:t>
            </a:r>
            <a:r>
              <a:rPr lang="en-US" sz="2000">
                <a:solidFill>
                  <a:schemeClr val="tx2"/>
                </a:solidFill>
                <a:cs typeface="Calibri"/>
              </a:rPr>
              <a:t> </a:t>
            </a:r>
            <a:r>
              <a:rPr lang="en-US" sz="2000" err="1">
                <a:solidFill>
                  <a:schemeClr val="tx2"/>
                </a:solidFill>
                <a:cs typeface="Calibri"/>
              </a:rPr>
              <a:t>usuário</a:t>
            </a:r>
            <a:endParaRPr lang="en-US" sz="2000">
              <a:solidFill>
                <a:schemeClr val="tx2"/>
              </a:solidFill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err="1">
                <a:solidFill>
                  <a:schemeClr val="tx2"/>
                </a:solidFill>
                <a:cs typeface="Calibri"/>
              </a:rPr>
              <a:t>Permitir</a:t>
            </a:r>
            <a:r>
              <a:rPr lang="en-US" sz="2000">
                <a:solidFill>
                  <a:schemeClr val="tx2"/>
                </a:solidFill>
                <a:cs typeface="Calibri"/>
              </a:rPr>
              <a:t> a </a:t>
            </a:r>
            <a:r>
              <a:rPr lang="en-US" sz="2000" err="1">
                <a:solidFill>
                  <a:schemeClr val="tx2"/>
                </a:solidFill>
                <a:cs typeface="Calibri"/>
              </a:rPr>
              <a:t>visualização</a:t>
            </a:r>
            <a:r>
              <a:rPr lang="en-US" sz="2000">
                <a:solidFill>
                  <a:schemeClr val="tx2"/>
                </a:solidFill>
                <a:cs typeface="Calibri"/>
              </a:rPr>
              <a:t> de </a:t>
            </a:r>
            <a:r>
              <a:rPr lang="en-US" sz="2000" err="1">
                <a:solidFill>
                  <a:schemeClr val="tx2"/>
                </a:solidFill>
                <a:cs typeface="Calibri"/>
              </a:rPr>
              <a:t>editais</a:t>
            </a:r>
            <a:r>
              <a:rPr lang="en-US" sz="2000">
                <a:solidFill>
                  <a:schemeClr val="tx2"/>
                </a:solidFill>
                <a:cs typeface="Calibri"/>
              </a:rPr>
              <a:t> para </a:t>
            </a:r>
            <a:r>
              <a:rPr lang="en-US" sz="2000" err="1">
                <a:solidFill>
                  <a:schemeClr val="tx2"/>
                </a:solidFill>
                <a:cs typeface="Calibri"/>
              </a:rPr>
              <a:t>os</a:t>
            </a:r>
            <a:r>
              <a:rPr lang="en-US" sz="2000">
                <a:solidFill>
                  <a:schemeClr val="tx2"/>
                </a:solidFill>
                <a:cs typeface="Calibri"/>
              </a:rPr>
              <a:t> </a:t>
            </a:r>
            <a:r>
              <a:rPr lang="en-US" sz="2000" err="1">
                <a:solidFill>
                  <a:schemeClr val="tx2"/>
                </a:solidFill>
                <a:cs typeface="Calibri"/>
              </a:rPr>
              <a:t>usuários</a:t>
            </a:r>
            <a:endParaRPr lang="en-US" sz="2000">
              <a:solidFill>
                <a:schemeClr val="tx2"/>
              </a:solidFill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pt-BR" sz="2000">
                <a:solidFill>
                  <a:schemeClr val="tx2"/>
                </a:solidFill>
                <a:cs typeface="Calibri"/>
              </a:rPr>
              <a:t>Conferir às inscrições dos professores</a:t>
            </a:r>
            <a:endParaRPr lang="en-US" sz="2000">
              <a:solidFill>
                <a:schemeClr val="tx2"/>
              </a:solidFill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pt-BR" sz="2000">
                <a:solidFill>
                  <a:schemeClr val="tx2"/>
                </a:solidFill>
                <a:cs typeface="Calibri"/>
              </a:rPr>
              <a:t>Manifestação do professor</a:t>
            </a:r>
          </a:p>
          <a:p>
            <a:pPr marL="285750" indent="-285750" algn="l">
              <a:buFont typeface="Arial"/>
              <a:buChar char="•"/>
            </a:pPr>
            <a:r>
              <a:rPr lang="pt-BR" sz="2000">
                <a:solidFill>
                  <a:schemeClr val="tx2"/>
                </a:solidFill>
                <a:cs typeface="Calibri"/>
              </a:rPr>
              <a:t>Enviar E-Mail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5DDDF8E-7A93-C5A7-E7BE-62D6DEDB148C}"/>
              </a:ext>
            </a:extLst>
          </p:cNvPr>
          <p:cNvSpPr txBox="1"/>
          <p:nvPr/>
        </p:nvSpPr>
        <p:spPr>
          <a:xfrm>
            <a:off x="2361495" y="241111"/>
            <a:ext cx="903864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6000" b="1">
                <a:solidFill>
                  <a:schemeClr val="tx2"/>
                </a:solidFill>
                <a:latin typeface="+mj-lt"/>
                <a:cs typeface="Calibri Light"/>
              </a:rPr>
              <a:t>Requisitos Funcionais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F311697-0DB6-D5DF-E402-EB1CB49EA1FF}"/>
              </a:ext>
            </a:extLst>
          </p:cNvPr>
          <p:cNvSpPr txBox="1"/>
          <p:nvPr/>
        </p:nvSpPr>
        <p:spPr>
          <a:xfrm>
            <a:off x="6192609" y="1642595"/>
            <a:ext cx="5763048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pt-BR" sz="2000">
                <a:solidFill>
                  <a:schemeClr val="tx2"/>
                </a:solidFill>
                <a:ea typeface="+mn-lt"/>
                <a:cs typeface="+mn-lt"/>
              </a:rPr>
              <a:t>Buscar Editais</a:t>
            </a:r>
            <a:endParaRPr lang="en-US" sz="200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Visualizar</a:t>
            </a: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Editais</a:t>
            </a:r>
            <a:endParaRPr lang="en-US" sz="200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Deferir</a:t>
            </a: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ou</a:t>
            </a: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indeferir</a:t>
            </a: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inscrições</a:t>
            </a: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 de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professores</a:t>
            </a:r>
            <a:endParaRPr lang="en-US" sz="200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Visualizar</a:t>
            </a: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os</a:t>
            </a: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cadastros</a:t>
            </a: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realizados</a:t>
            </a: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pelos</a:t>
            </a: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professores</a:t>
            </a:r>
            <a:endParaRPr lang="en-US" sz="200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Manifestar</a:t>
            </a: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 interesse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na</a:t>
            </a: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disciplina</a:t>
            </a:r>
            <a:endParaRPr lang="en-US" sz="200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pt-BR" sz="2000">
                <a:solidFill>
                  <a:schemeClr val="tx2"/>
                </a:solidFill>
                <a:ea typeface="+mn-lt"/>
                <a:cs typeface="+mn-lt"/>
              </a:rPr>
              <a:t>Baixar Documentos</a:t>
            </a:r>
            <a:endParaRPr lang="en-US" sz="200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pt-BR" sz="2000">
                <a:solidFill>
                  <a:schemeClr val="tx2"/>
                </a:solidFill>
                <a:ea typeface="+mn-lt"/>
                <a:cs typeface="+mn-lt"/>
              </a:rPr>
              <a:t>Fazer Upload de documentos</a:t>
            </a:r>
            <a:endParaRPr lang="en-US" sz="200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pt-BR" sz="2000">
                <a:solidFill>
                  <a:schemeClr val="tx2"/>
                </a:solidFill>
                <a:ea typeface="+mn-lt"/>
                <a:cs typeface="+mn-lt"/>
              </a:rPr>
              <a:t>Visualizar Documentos enviados por professores </a:t>
            </a:r>
            <a:endParaRPr lang="en-US" sz="200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pt-BR" sz="2000">
                <a:solidFill>
                  <a:schemeClr val="tx2"/>
                </a:solidFill>
                <a:ea typeface="+mn-lt"/>
                <a:cs typeface="+mn-lt"/>
              </a:rPr>
              <a:t>Reenviar documentos</a:t>
            </a:r>
            <a:endParaRPr lang="en-US" sz="200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pt-BR" sz="2000">
                <a:solidFill>
                  <a:schemeClr val="tx2"/>
                </a:solidFill>
                <a:ea typeface="+mn-lt"/>
                <a:cs typeface="+mn-lt"/>
              </a:rPr>
              <a:t>Acompanhar andamento da análise de documentos</a:t>
            </a:r>
          </a:p>
        </p:txBody>
      </p:sp>
    </p:spTree>
    <p:extLst>
      <p:ext uri="{BB962C8B-B14F-4D97-AF65-F5344CB8AC3E}">
        <p14:creationId xmlns:p14="http://schemas.microsoft.com/office/powerpoint/2010/main" val="157179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5DDDF8E-7A93-C5A7-E7BE-62D6DEDB148C}"/>
              </a:ext>
            </a:extLst>
          </p:cNvPr>
          <p:cNvSpPr txBox="1"/>
          <p:nvPr/>
        </p:nvSpPr>
        <p:spPr>
          <a:xfrm>
            <a:off x="2824017" y="291090"/>
            <a:ext cx="7213599" cy="103659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err="1">
                <a:solidFill>
                  <a:schemeClr val="tx2"/>
                </a:solidFill>
                <a:latin typeface="+mj-lt"/>
                <a:cs typeface="Calibri Light"/>
              </a:rPr>
              <a:t>Requisitos</a:t>
            </a:r>
            <a:r>
              <a:rPr lang="en-US" sz="6000" b="1">
                <a:solidFill>
                  <a:schemeClr val="tx2"/>
                </a:solidFill>
                <a:latin typeface="+mj-lt"/>
                <a:cs typeface="Calibri Light"/>
              </a:rPr>
              <a:t> </a:t>
            </a:r>
            <a:r>
              <a:rPr lang="en-US" sz="6000" b="1" err="1">
                <a:solidFill>
                  <a:schemeClr val="tx2"/>
                </a:solidFill>
                <a:latin typeface="+mj-lt"/>
                <a:cs typeface="Calibri Light"/>
              </a:rPr>
              <a:t>Não</a:t>
            </a:r>
            <a:r>
              <a:rPr lang="en-US" sz="6000" b="1">
                <a:solidFill>
                  <a:schemeClr val="tx2"/>
                </a:solidFill>
                <a:latin typeface="+mj-lt"/>
                <a:cs typeface="Calibri Light"/>
              </a:rPr>
              <a:t> </a:t>
            </a:r>
            <a:r>
              <a:rPr lang="en-US" sz="6000" b="1" err="1">
                <a:solidFill>
                  <a:schemeClr val="tx2"/>
                </a:solidFill>
                <a:latin typeface="+mj-lt"/>
                <a:cs typeface="Calibri Light"/>
              </a:rPr>
              <a:t>Funcionais</a:t>
            </a:r>
            <a:endParaRPr lang="en-US" sz="6000" b="1">
              <a:solidFill>
                <a:schemeClr val="tx2"/>
              </a:solidFill>
              <a:latin typeface="+mj-lt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009CB854-601A-EB4E-7DA5-94D87137C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82" y="238847"/>
            <a:ext cx="1905000" cy="10001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B1639A8-2EBB-3B69-AF7E-5D44866E9399}"/>
              </a:ext>
            </a:extLst>
          </p:cNvPr>
          <p:cNvSpPr txBox="1"/>
          <p:nvPr/>
        </p:nvSpPr>
        <p:spPr>
          <a:xfrm>
            <a:off x="4328481" y="2063750"/>
            <a:ext cx="6553109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200">
                <a:solidFill>
                  <a:schemeClr val="tx2"/>
                </a:solidFill>
                <a:cs typeface="Calibri"/>
              </a:rPr>
              <a:t>Segurança</a:t>
            </a:r>
            <a:endParaRPr lang="pt-BR">
              <a:solidFill>
                <a:schemeClr val="tx2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200">
                <a:solidFill>
                  <a:schemeClr val="tx2"/>
                </a:solidFill>
                <a:cs typeface="Calibri"/>
              </a:rPr>
              <a:t>Atuação</a:t>
            </a:r>
            <a:endParaRPr lang="pt-BR">
              <a:solidFill>
                <a:schemeClr val="tx2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200">
                <a:solidFill>
                  <a:schemeClr val="tx2"/>
                </a:solidFill>
                <a:cs typeface="Calibri"/>
              </a:rPr>
              <a:t>Escalabilidade</a:t>
            </a:r>
            <a:endParaRPr lang="pt-BR">
              <a:solidFill>
                <a:schemeClr val="tx2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200">
                <a:solidFill>
                  <a:schemeClr val="tx2"/>
                </a:solidFill>
                <a:cs typeface="Calibri"/>
              </a:rPr>
              <a:t>Disponibilidade</a:t>
            </a:r>
            <a:endParaRPr lang="pt-BR">
              <a:solidFill>
                <a:schemeClr val="tx2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200">
                <a:solidFill>
                  <a:schemeClr val="tx2"/>
                </a:solidFill>
                <a:cs typeface="Calibri"/>
              </a:rPr>
              <a:t>Manutenção</a:t>
            </a:r>
          </a:p>
          <a:p>
            <a:pPr marL="285750" indent="-285750">
              <a:buFont typeface="Arial"/>
              <a:buChar char="•"/>
            </a:pPr>
            <a:r>
              <a:rPr lang="pt-BR" sz="2200">
                <a:solidFill>
                  <a:schemeClr val="tx2"/>
                </a:solidFill>
                <a:cs typeface="Calibri"/>
              </a:rPr>
              <a:t>Portabilidade</a:t>
            </a:r>
          </a:p>
          <a:p>
            <a:pPr marL="285750" indent="-285750">
              <a:buFont typeface="Arial"/>
              <a:buChar char="•"/>
            </a:pPr>
            <a:r>
              <a:rPr lang="pt-BR" sz="2200">
                <a:solidFill>
                  <a:schemeClr val="tx2"/>
                </a:solidFill>
                <a:cs typeface="Calibri"/>
              </a:rPr>
              <a:t>Confiabilidade</a:t>
            </a:r>
          </a:p>
          <a:p>
            <a:pPr marL="285750" indent="-285750">
              <a:buFont typeface="Arial"/>
              <a:buChar char="•"/>
            </a:pPr>
            <a:r>
              <a:rPr lang="pt-BR" sz="2200">
                <a:solidFill>
                  <a:schemeClr val="tx2"/>
                </a:solidFill>
                <a:cs typeface="Calibri"/>
              </a:rPr>
              <a:t>Usabilidade</a:t>
            </a:r>
          </a:p>
          <a:p>
            <a:pPr marL="285750" indent="-285750">
              <a:buFont typeface="Arial"/>
              <a:buChar char="•"/>
            </a:pPr>
            <a:r>
              <a:rPr lang="pt-BR" sz="2200">
                <a:solidFill>
                  <a:schemeClr val="tx2"/>
                </a:solidFill>
                <a:cs typeface="Calibri"/>
              </a:rPr>
              <a:t>Compatibilidade</a:t>
            </a:r>
            <a:endParaRPr lang="pt-BR">
              <a:solidFill>
                <a:schemeClr val="tx2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200">
                <a:solidFill>
                  <a:schemeClr val="tx2"/>
                </a:solidFill>
                <a:cs typeface="Calibri"/>
              </a:rPr>
              <a:t>Conformidade</a:t>
            </a:r>
          </a:p>
        </p:txBody>
      </p:sp>
    </p:spTree>
    <p:extLst>
      <p:ext uri="{BB962C8B-B14F-4D97-AF65-F5344CB8AC3E}">
        <p14:creationId xmlns:p14="http://schemas.microsoft.com/office/powerpoint/2010/main" val="937609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5DDDF8E-7A93-C5A7-E7BE-62D6DEDB148C}"/>
              </a:ext>
            </a:extLst>
          </p:cNvPr>
          <p:cNvSpPr txBox="1"/>
          <p:nvPr/>
        </p:nvSpPr>
        <p:spPr>
          <a:xfrm>
            <a:off x="2824017" y="291090"/>
            <a:ext cx="7213599" cy="103659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err="1">
                <a:solidFill>
                  <a:schemeClr val="tx2"/>
                </a:solidFill>
                <a:latin typeface="+mj-lt"/>
                <a:cs typeface="Calibri Light"/>
              </a:rPr>
              <a:t>Requisitos</a:t>
            </a:r>
            <a:r>
              <a:rPr lang="en-US" sz="6000" b="1">
                <a:solidFill>
                  <a:schemeClr val="tx2"/>
                </a:solidFill>
                <a:latin typeface="+mj-lt"/>
                <a:cs typeface="Calibri Light"/>
              </a:rPr>
              <a:t> </a:t>
            </a:r>
            <a:r>
              <a:rPr lang="en-US" sz="6000" b="1" err="1">
                <a:solidFill>
                  <a:schemeClr val="tx2"/>
                </a:solidFill>
                <a:latin typeface="+mj-lt"/>
                <a:cs typeface="Calibri Light"/>
              </a:rPr>
              <a:t>Não</a:t>
            </a:r>
            <a:r>
              <a:rPr lang="en-US" sz="6000" b="1">
                <a:solidFill>
                  <a:schemeClr val="tx2"/>
                </a:solidFill>
                <a:latin typeface="+mj-lt"/>
                <a:cs typeface="Calibri Light"/>
              </a:rPr>
              <a:t> </a:t>
            </a:r>
            <a:r>
              <a:rPr lang="en-US" sz="6000" b="1" err="1">
                <a:solidFill>
                  <a:schemeClr val="tx2"/>
                </a:solidFill>
                <a:latin typeface="+mj-lt"/>
                <a:cs typeface="Calibri Light"/>
              </a:rPr>
              <a:t>Funcionais</a:t>
            </a:r>
            <a:endParaRPr lang="en-US" sz="6000" b="1">
              <a:solidFill>
                <a:schemeClr val="tx2"/>
              </a:solidFill>
              <a:latin typeface="+mj-lt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009CB854-601A-EB4E-7DA5-94D87137C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82" y="238847"/>
            <a:ext cx="1905000" cy="10001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B1639A8-2EBB-3B69-AF7E-5D44866E9399}"/>
              </a:ext>
            </a:extLst>
          </p:cNvPr>
          <p:cNvSpPr txBox="1"/>
          <p:nvPr/>
        </p:nvSpPr>
        <p:spPr>
          <a:xfrm>
            <a:off x="505113" y="2063750"/>
            <a:ext cx="10376477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200">
                <a:solidFill>
                  <a:schemeClr val="tx2"/>
                </a:solidFill>
                <a:cs typeface="Calibri"/>
              </a:rPr>
              <a:t>Segurança: O sistema deve ser protegido contra acesso não autorizado.</a:t>
            </a:r>
          </a:p>
          <a:p>
            <a:pPr marL="285750" indent="-285750">
              <a:buFont typeface="Arial"/>
              <a:buChar char="•"/>
            </a:pPr>
            <a:r>
              <a:rPr lang="pt-BR" sz="2200">
                <a:solidFill>
                  <a:schemeClr val="tx2"/>
                </a:solidFill>
                <a:cs typeface="Calibri"/>
              </a:rPr>
              <a:t>Atuação: O sistema deve ser capaz de lidar com o número necessário de usuários sem qualquer degradação no desempenho.</a:t>
            </a:r>
          </a:p>
          <a:p>
            <a:pPr marL="285750" indent="-285750">
              <a:buFont typeface="Arial"/>
              <a:buChar char="•"/>
            </a:pPr>
            <a:r>
              <a:rPr lang="pt-BR" sz="2200">
                <a:solidFill>
                  <a:schemeClr val="tx2"/>
                </a:solidFill>
                <a:cs typeface="Calibri"/>
              </a:rPr>
              <a:t>Escalabilidade: O sistema deve ser capaz de aumentar ou diminuir conforme necessário.</a:t>
            </a:r>
          </a:p>
          <a:p>
            <a:pPr marL="285750" indent="-285750">
              <a:buFont typeface="Arial"/>
              <a:buChar char="•"/>
            </a:pPr>
            <a:r>
              <a:rPr lang="pt-BR" sz="2200">
                <a:solidFill>
                  <a:schemeClr val="tx2"/>
                </a:solidFill>
                <a:cs typeface="Calibri"/>
              </a:rPr>
              <a:t>Disponibilidade: O sistema deve estar disponível quando necessário.</a:t>
            </a:r>
          </a:p>
          <a:p>
            <a:pPr marL="285750" indent="-285750">
              <a:buFont typeface="Arial"/>
              <a:buChar char="•"/>
            </a:pPr>
            <a:r>
              <a:rPr lang="pt-BR" sz="2200">
                <a:solidFill>
                  <a:schemeClr val="tx2"/>
                </a:solidFill>
                <a:cs typeface="Calibri"/>
              </a:rPr>
              <a:t>Manutenção: O sistema deve ser fácil de manter e atualizar.</a:t>
            </a:r>
          </a:p>
          <a:p>
            <a:pPr marL="285750" indent="-285750">
              <a:buFont typeface="Arial"/>
              <a:buChar char="•"/>
            </a:pPr>
            <a:r>
              <a:rPr lang="pt-BR" sz="2200">
                <a:solidFill>
                  <a:schemeClr val="tx2"/>
                </a:solidFill>
                <a:cs typeface="Calibri"/>
              </a:rPr>
              <a:t>Portabilidade: O sistema deve ser capaz de rodar em diferentes plataformas com alterações mínimas.</a:t>
            </a:r>
          </a:p>
          <a:p>
            <a:pPr marL="285750" indent="-285750">
              <a:buFont typeface="Arial"/>
              <a:buChar char="•"/>
            </a:pPr>
            <a:r>
              <a:rPr lang="pt-BR" sz="2200">
                <a:solidFill>
                  <a:schemeClr val="tx2"/>
                </a:solidFill>
                <a:cs typeface="Calibri"/>
              </a:rPr>
              <a:t>Confiabilidade: O sistema deve ser confiável e atender aos requisitos do usuário.</a:t>
            </a:r>
          </a:p>
          <a:p>
            <a:pPr marL="285750" indent="-285750">
              <a:buFont typeface="Arial"/>
              <a:buChar char="•"/>
            </a:pPr>
            <a:r>
              <a:rPr lang="pt-BR" sz="2200">
                <a:solidFill>
                  <a:schemeClr val="tx2"/>
                </a:solidFill>
                <a:cs typeface="Calibri"/>
              </a:rPr>
              <a:t>Usabilidade: O sistema deve ser fácil de usar e entender.</a:t>
            </a:r>
          </a:p>
          <a:p>
            <a:pPr marL="285750" indent="-285750">
              <a:buFont typeface="Arial"/>
              <a:buChar char="•"/>
            </a:pPr>
            <a:r>
              <a:rPr lang="pt-BR" sz="2200">
                <a:solidFill>
                  <a:schemeClr val="tx2"/>
                </a:solidFill>
                <a:cs typeface="Calibri"/>
              </a:rPr>
              <a:t>Compatibilidade: O sistema deve ser compatível com outros sistemas.</a:t>
            </a:r>
          </a:p>
          <a:p>
            <a:pPr marL="285750" indent="-285750">
              <a:buFont typeface="Arial"/>
              <a:buChar char="•"/>
            </a:pPr>
            <a:r>
              <a:rPr lang="pt-BR" sz="2200">
                <a:solidFill>
                  <a:schemeClr val="tx2"/>
                </a:solidFill>
                <a:cs typeface="Calibri"/>
              </a:rPr>
              <a:t>Conformidade: O sistema deve cumprir todas as leis e regulamentos aplicáveis.</a:t>
            </a:r>
          </a:p>
          <a:p>
            <a:pPr algn="l"/>
            <a:endParaRPr lang="pt-B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3790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5DDDF8E-7A93-C5A7-E7BE-62D6DEDB148C}"/>
              </a:ext>
            </a:extLst>
          </p:cNvPr>
          <p:cNvSpPr txBox="1"/>
          <p:nvPr/>
        </p:nvSpPr>
        <p:spPr>
          <a:xfrm>
            <a:off x="2824017" y="291090"/>
            <a:ext cx="6336145" cy="103659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sz="5400" b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 Caso de </a:t>
            </a:r>
            <a:r>
              <a:rPr lang="en-US" sz="5400" b="1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Uso</a:t>
            </a:r>
            <a:endParaRPr lang="en-US" sz="5400" b="1" err="1">
              <a:solidFill>
                <a:schemeClr val="tx2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Imagem 7" descr="Diagrama&#10;&#10;Descrição gerada automaticamente">
            <a:extLst>
              <a:ext uri="{FF2B5EF4-FFF2-40B4-BE49-F238E27FC236}">
                <a16:creationId xmlns:a16="http://schemas.microsoft.com/office/drawing/2014/main" id="{C46CA4C7-CB9D-2A7A-F82E-EADB9DBF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766"/>
            <a:ext cx="10515599" cy="4258816"/>
          </a:xfrm>
          <a:prstGeom prst="rect">
            <a:avLst/>
          </a:prstGeom>
        </p:spPr>
      </p:pic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009CB854-601A-EB4E-7DA5-94D87137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82" y="238847"/>
            <a:ext cx="19050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7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08CFA-AC92-02E7-D2B3-722AEFE0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100" b="1" dirty="0" err="1">
                <a:solidFill>
                  <a:schemeClr val="tx2"/>
                </a:solidFill>
                <a:ea typeface="+mn-ea"/>
                <a:cs typeface="Calibri Light"/>
              </a:rPr>
              <a:t>Prototipação</a:t>
            </a:r>
          </a:p>
        </p:txBody>
      </p:sp>
      <p:pic>
        <p:nvPicPr>
          <p:cNvPr id="3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A057210-C667-E0BC-04A8-24DBF99AC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498" y="1554666"/>
            <a:ext cx="5465956" cy="410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93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C3AD554-E553-9EC1-9119-34235F804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834" y="226366"/>
            <a:ext cx="8334921" cy="6402152"/>
          </a:xfr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05EC35E-353C-9F57-8D72-ACBC4F7006DF}"/>
              </a:ext>
            </a:extLst>
          </p:cNvPr>
          <p:cNvSpPr/>
          <p:nvPr/>
        </p:nvSpPr>
        <p:spPr>
          <a:xfrm>
            <a:off x="3735544" y="547805"/>
            <a:ext cx="3893634" cy="7062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11D9A8-3BB2-E73F-9D8E-AABF119F7C36}"/>
              </a:ext>
            </a:extLst>
          </p:cNvPr>
          <p:cNvSpPr/>
          <p:nvPr/>
        </p:nvSpPr>
        <p:spPr>
          <a:xfrm>
            <a:off x="3581286" y="1341631"/>
            <a:ext cx="5278242" cy="4088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3AEA0E-FA9E-8D6D-0AF9-436B4964B0C5}"/>
              </a:ext>
            </a:extLst>
          </p:cNvPr>
          <p:cNvSpPr/>
          <p:nvPr/>
        </p:nvSpPr>
        <p:spPr>
          <a:xfrm>
            <a:off x="7725936" y="551524"/>
            <a:ext cx="2062975" cy="7062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E157B5-DE09-D4FD-E2FD-C76EC2705377}"/>
              </a:ext>
            </a:extLst>
          </p:cNvPr>
          <p:cNvSpPr/>
          <p:nvPr/>
        </p:nvSpPr>
        <p:spPr>
          <a:xfrm>
            <a:off x="2698939" y="3079592"/>
            <a:ext cx="3735658" cy="35498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4D5B989-148D-1F32-ED19-CAA680F79847}"/>
              </a:ext>
            </a:extLst>
          </p:cNvPr>
          <p:cNvSpPr/>
          <p:nvPr/>
        </p:nvSpPr>
        <p:spPr>
          <a:xfrm>
            <a:off x="6434253" y="3079592"/>
            <a:ext cx="3308196" cy="34847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5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5" grpId="0" animBg="1"/>
      <p:bldP spid="37" grpId="0" animBg="1"/>
      <p:bldP spid="3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30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1" baseType="lpstr">
      <vt:lpstr>office theme</vt:lpstr>
      <vt:lpstr>Projeto Interdisciplinar  Portal de Editais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Prototipação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Demonstração do Portal</vt:lpstr>
      <vt:lpstr>Apresentação do PowerPoint</vt:lpstr>
      <vt:lpstr>Apresentação do PowerPoint</vt:lpstr>
      <vt:lpstr>Apresentação do PowerPoint</vt:lpstr>
      <vt:lpstr>Apresentação</vt:lpstr>
      <vt:lpstr>Requisitos da Apresentação (Slide de Apoio)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248</cp:revision>
  <dcterms:created xsi:type="dcterms:W3CDTF">2022-11-23T00:05:58Z</dcterms:created>
  <dcterms:modified xsi:type="dcterms:W3CDTF">2022-12-10T04:48:12Z</dcterms:modified>
</cp:coreProperties>
</file>